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60" r:id="rId2"/>
    <p:sldId id="297" r:id="rId3"/>
    <p:sldId id="11088394" r:id="rId4"/>
    <p:sldId id="11088395" r:id="rId5"/>
    <p:sldId id="266" r:id="rId6"/>
    <p:sldId id="11088393" r:id="rId7"/>
    <p:sldId id="11088391" r:id="rId8"/>
    <p:sldId id="267" r:id="rId9"/>
    <p:sldId id="291" r:id="rId10"/>
    <p:sldId id="315" r:id="rId11"/>
    <p:sldId id="298" r:id="rId12"/>
    <p:sldId id="785" r:id="rId13"/>
    <p:sldId id="1085" r:id="rId14"/>
    <p:sldId id="345" r:id="rId15"/>
    <p:sldId id="11088096" r:id="rId16"/>
    <p:sldId id="375" r:id="rId17"/>
    <p:sldId id="272" r:id="rId18"/>
    <p:sldId id="313" r:id="rId19"/>
    <p:sldId id="268" r:id="rId20"/>
    <p:sldId id="11088354" r:id="rId21"/>
    <p:sldId id="11088266" r:id="rId22"/>
    <p:sldId id="11088276" r:id="rId23"/>
    <p:sldId id="11088392" r:id="rId24"/>
    <p:sldId id="11088389" r:id="rId25"/>
    <p:sldId id="11088267" r:id="rId26"/>
    <p:sldId id="11088334" r:id="rId27"/>
    <p:sldId id="11088376" r:id="rId28"/>
    <p:sldId id="11088390" r:id="rId29"/>
    <p:sldId id="11088278" r:id="rId30"/>
    <p:sldId id="11088371" r:id="rId31"/>
    <p:sldId id="11088372" r:id="rId32"/>
    <p:sldId id="11088374" r:id="rId33"/>
    <p:sldId id="11088375" r:id="rId34"/>
    <p:sldId id="11088350" r:id="rId35"/>
    <p:sldId id="11088268" r:id="rId36"/>
    <p:sldId id="293" r:id="rId37"/>
    <p:sldId id="281" r:id="rId38"/>
    <p:sldId id="340" r:id="rId39"/>
    <p:sldId id="349" r:id="rId40"/>
    <p:sldId id="323" r:id="rId41"/>
    <p:sldId id="11088357" r:id="rId42"/>
    <p:sldId id="11088348" r:id="rId43"/>
    <p:sldId id="11088367" r:id="rId44"/>
    <p:sldId id="11088368" r:id="rId45"/>
    <p:sldId id="11088358" r:id="rId46"/>
    <p:sldId id="11088369" r:id="rId47"/>
    <p:sldId id="276" r:id="rId48"/>
    <p:sldId id="380" r:id="rId49"/>
    <p:sldId id="363" r:id="rId50"/>
    <p:sldId id="367" r:id="rId51"/>
    <p:sldId id="364" r:id="rId52"/>
    <p:sldId id="362" r:id="rId53"/>
    <p:sldId id="365" r:id="rId54"/>
    <p:sldId id="258" r:id="rId55"/>
    <p:sldId id="292" r:id="rId56"/>
    <p:sldId id="337" r:id="rId57"/>
    <p:sldId id="11088386" r:id="rId58"/>
    <p:sldId id="11088343" r:id="rId59"/>
    <p:sldId id="11088345" r:id="rId60"/>
    <p:sldId id="11088346" r:id="rId61"/>
    <p:sldId id="290" r:id="rId62"/>
    <p:sldId id="11088396" r:id="rId63"/>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4B7"/>
    <a:srgbClr val="984C9E"/>
    <a:srgbClr val="374552"/>
    <a:srgbClr val="FECAB2"/>
    <a:srgbClr val="6C9EF5"/>
    <a:srgbClr val="577188"/>
    <a:srgbClr val="FFD70D"/>
    <a:srgbClr val="FFDA25"/>
    <a:srgbClr val="A6A6A6"/>
    <a:srgbClr val="FFC8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52" d="100"/>
          <a:sy n="152" d="100"/>
        </p:scale>
        <p:origin x="-612" y="-102"/>
      </p:cViewPr>
      <p:guideLst>
        <p:guide orient="horz" pos="1589"/>
        <p:guide pos="2891"/>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FAF368D-022E-454F-929B-EE85E1974821}" type="doc">
      <dgm:prSet loTypeId="urn:microsoft.com/office/officeart/2005/8/layout/process2" loCatId="process" qsTypeId="urn:microsoft.com/office/officeart/2005/8/quickstyle/simple1#1" qsCatId="simple" csTypeId="urn:microsoft.com/office/officeart/2005/8/colors/colorful2#1" csCatId="colorful" phldr="1"/>
      <dgm:spPr/>
    </dgm:pt>
    <dgm:pt modelId="{BBE6FA1D-3DB3-4F73-A9E9-C365872CFEC5}">
      <dgm:prSet phldrT="[文本]"/>
      <dgm:spPr/>
      <dgm:t>
        <a:bodyPr/>
        <a:lstStyle/>
        <a:p>
          <a:r>
            <a:rPr lang="zh-CN" altLang="en-US" dirty="0"/>
            <a:t>购物网站搜索</a:t>
          </a:r>
        </a:p>
      </dgm:t>
    </dgm:pt>
    <dgm:pt modelId="{7A265FE1-05A9-4612-B501-60E63D50EAA7}" type="parTrans" cxnId="{D8DC2503-128A-404D-A4BA-8204D974E92A}">
      <dgm:prSet/>
      <dgm:spPr/>
      <dgm:t>
        <a:bodyPr/>
        <a:lstStyle/>
        <a:p>
          <a:endParaRPr lang="zh-CN" altLang="en-US"/>
        </a:p>
      </dgm:t>
    </dgm:pt>
    <dgm:pt modelId="{88DB7060-8D93-45E8-A4FD-83B0E7B4F35F}" type="sibTrans" cxnId="{D8DC2503-128A-404D-A4BA-8204D974E92A}">
      <dgm:prSet/>
      <dgm:spPr/>
      <dgm:t>
        <a:bodyPr/>
        <a:lstStyle/>
        <a:p>
          <a:endParaRPr lang="zh-CN" altLang="en-US"/>
        </a:p>
      </dgm:t>
    </dgm:pt>
    <dgm:pt modelId="{B4C042A1-EDCF-4FB8-AE2A-6E7160668566}">
      <dgm:prSet phldrT="[文本]"/>
      <dgm:spPr/>
      <dgm:t>
        <a:bodyPr/>
        <a:lstStyle/>
        <a:p>
          <a:r>
            <a:rPr lang="zh-CN" altLang="en-US" dirty="0"/>
            <a:t>条件筛选</a:t>
          </a:r>
          <a:r>
            <a:rPr lang="en-US" altLang="zh-CN" dirty="0"/>
            <a:t>/</a:t>
          </a:r>
          <a:r>
            <a:rPr lang="zh-CN" altLang="en-US" dirty="0"/>
            <a:t>多网站比对</a:t>
          </a:r>
        </a:p>
      </dgm:t>
    </dgm:pt>
    <dgm:pt modelId="{D2EC7855-3196-4151-A58E-40B227A25E6B}" type="parTrans" cxnId="{0A349CDE-54BE-4086-9F1A-D7069FD806F6}">
      <dgm:prSet/>
      <dgm:spPr/>
      <dgm:t>
        <a:bodyPr/>
        <a:lstStyle/>
        <a:p>
          <a:endParaRPr lang="zh-CN" altLang="en-US"/>
        </a:p>
      </dgm:t>
    </dgm:pt>
    <dgm:pt modelId="{137F76C5-D817-4522-9211-BBF7D3CC5D17}" type="sibTrans" cxnId="{0A349CDE-54BE-4086-9F1A-D7069FD806F6}">
      <dgm:prSet/>
      <dgm:spPr/>
      <dgm:t>
        <a:bodyPr/>
        <a:lstStyle/>
        <a:p>
          <a:endParaRPr lang="zh-CN" altLang="en-US"/>
        </a:p>
      </dgm:t>
    </dgm:pt>
    <dgm:pt modelId="{0EA1752E-08F7-4677-911C-FC599EB9B9E3}">
      <dgm:prSet phldrT="[文本]"/>
      <dgm:spPr/>
      <dgm:t>
        <a:bodyPr/>
        <a:lstStyle/>
        <a:p>
          <a:r>
            <a:rPr lang="zh-CN" altLang="en-US" dirty="0"/>
            <a:t>购物并确认质量</a:t>
          </a:r>
        </a:p>
      </dgm:t>
    </dgm:pt>
    <dgm:pt modelId="{D5FFF36C-E704-4153-BAB1-CB3FBC48389B}" type="parTrans" cxnId="{ACFFD683-B254-4C09-BD13-C60106522087}">
      <dgm:prSet/>
      <dgm:spPr/>
      <dgm:t>
        <a:bodyPr/>
        <a:lstStyle/>
        <a:p>
          <a:endParaRPr lang="zh-CN" altLang="en-US"/>
        </a:p>
      </dgm:t>
    </dgm:pt>
    <dgm:pt modelId="{CAA5D6DD-6FDD-4C61-B198-E6EF493D4B83}" type="sibTrans" cxnId="{ACFFD683-B254-4C09-BD13-C60106522087}">
      <dgm:prSet/>
      <dgm:spPr/>
      <dgm:t>
        <a:bodyPr/>
        <a:lstStyle/>
        <a:p>
          <a:endParaRPr lang="zh-CN" altLang="en-US"/>
        </a:p>
      </dgm:t>
    </dgm:pt>
    <dgm:pt modelId="{E691E7A0-C1E2-41E2-8B59-C97CFC96D0A4}" type="pres">
      <dgm:prSet presAssocID="{5FAF368D-022E-454F-929B-EE85E1974821}" presName="linearFlow" presStyleCnt="0">
        <dgm:presLayoutVars>
          <dgm:resizeHandles val="exact"/>
        </dgm:presLayoutVars>
      </dgm:prSet>
      <dgm:spPr/>
    </dgm:pt>
    <dgm:pt modelId="{18B59CD8-5847-4B7B-9E3E-10F379E84C21}" type="pres">
      <dgm:prSet presAssocID="{BBE6FA1D-3DB3-4F73-A9E9-C365872CFEC5}" presName="node" presStyleLbl="node1" presStyleIdx="0" presStyleCnt="3">
        <dgm:presLayoutVars>
          <dgm:bulletEnabled val="1"/>
        </dgm:presLayoutVars>
      </dgm:prSet>
      <dgm:spPr/>
      <dgm:t>
        <a:bodyPr/>
        <a:lstStyle/>
        <a:p>
          <a:endParaRPr lang="zh-CN" altLang="en-US"/>
        </a:p>
      </dgm:t>
    </dgm:pt>
    <dgm:pt modelId="{8F300EF0-DA73-44CD-9401-02D55C90F4B2}" type="pres">
      <dgm:prSet presAssocID="{88DB7060-8D93-45E8-A4FD-83B0E7B4F35F}" presName="sibTrans" presStyleLbl="sibTrans2D1" presStyleIdx="0" presStyleCnt="2"/>
      <dgm:spPr/>
      <dgm:t>
        <a:bodyPr/>
        <a:lstStyle/>
        <a:p>
          <a:endParaRPr lang="zh-CN" altLang="en-US"/>
        </a:p>
      </dgm:t>
    </dgm:pt>
    <dgm:pt modelId="{D1756B38-69D6-4F7F-BF59-6413FB9D0255}" type="pres">
      <dgm:prSet presAssocID="{88DB7060-8D93-45E8-A4FD-83B0E7B4F35F}" presName="connectorText" presStyleLbl="sibTrans2D1" presStyleIdx="0" presStyleCnt="2"/>
      <dgm:spPr/>
      <dgm:t>
        <a:bodyPr/>
        <a:lstStyle/>
        <a:p>
          <a:endParaRPr lang="zh-CN" altLang="en-US"/>
        </a:p>
      </dgm:t>
    </dgm:pt>
    <dgm:pt modelId="{B06F4BA5-40CF-4103-B7C1-156D13B348E9}" type="pres">
      <dgm:prSet presAssocID="{B4C042A1-EDCF-4FB8-AE2A-6E7160668566}" presName="node" presStyleLbl="node1" presStyleIdx="1" presStyleCnt="3">
        <dgm:presLayoutVars>
          <dgm:bulletEnabled val="1"/>
        </dgm:presLayoutVars>
      </dgm:prSet>
      <dgm:spPr/>
      <dgm:t>
        <a:bodyPr/>
        <a:lstStyle/>
        <a:p>
          <a:endParaRPr lang="zh-CN" altLang="en-US"/>
        </a:p>
      </dgm:t>
    </dgm:pt>
    <dgm:pt modelId="{400D5892-7998-499F-93B4-6A60022D75E0}" type="pres">
      <dgm:prSet presAssocID="{137F76C5-D817-4522-9211-BBF7D3CC5D17}" presName="sibTrans" presStyleLbl="sibTrans2D1" presStyleIdx="1" presStyleCnt="2"/>
      <dgm:spPr/>
      <dgm:t>
        <a:bodyPr/>
        <a:lstStyle/>
        <a:p>
          <a:endParaRPr lang="zh-CN" altLang="en-US"/>
        </a:p>
      </dgm:t>
    </dgm:pt>
    <dgm:pt modelId="{A7CECF93-1C07-408C-A958-8709ECD24A50}" type="pres">
      <dgm:prSet presAssocID="{137F76C5-D817-4522-9211-BBF7D3CC5D17}" presName="connectorText" presStyleLbl="sibTrans2D1" presStyleIdx="1" presStyleCnt="2"/>
      <dgm:spPr/>
      <dgm:t>
        <a:bodyPr/>
        <a:lstStyle/>
        <a:p>
          <a:endParaRPr lang="zh-CN" altLang="en-US"/>
        </a:p>
      </dgm:t>
    </dgm:pt>
    <dgm:pt modelId="{6666349C-7093-4DD3-B4E7-FD8BEEE949D0}" type="pres">
      <dgm:prSet presAssocID="{0EA1752E-08F7-4677-911C-FC599EB9B9E3}" presName="node" presStyleLbl="node1" presStyleIdx="2" presStyleCnt="3">
        <dgm:presLayoutVars>
          <dgm:bulletEnabled val="1"/>
        </dgm:presLayoutVars>
      </dgm:prSet>
      <dgm:spPr/>
      <dgm:t>
        <a:bodyPr/>
        <a:lstStyle/>
        <a:p>
          <a:endParaRPr lang="zh-CN" altLang="en-US"/>
        </a:p>
      </dgm:t>
    </dgm:pt>
  </dgm:ptLst>
  <dgm:cxnLst>
    <dgm:cxn modelId="{C1A14CEC-7452-48C4-B4DA-D312C674635E}" type="presOf" srcId="{5FAF368D-022E-454F-929B-EE85E1974821}" destId="{E691E7A0-C1E2-41E2-8B59-C97CFC96D0A4}" srcOrd="0" destOrd="0" presId="urn:microsoft.com/office/officeart/2005/8/layout/process2"/>
    <dgm:cxn modelId="{EFF8474D-AB58-48B6-8C42-F4C7BFBAECE2}" type="presOf" srcId="{137F76C5-D817-4522-9211-BBF7D3CC5D17}" destId="{400D5892-7998-499F-93B4-6A60022D75E0}" srcOrd="0" destOrd="0" presId="urn:microsoft.com/office/officeart/2005/8/layout/process2"/>
    <dgm:cxn modelId="{416AAA8B-7E5E-479A-8138-8F86ED90F5A2}" type="presOf" srcId="{137F76C5-D817-4522-9211-BBF7D3CC5D17}" destId="{A7CECF93-1C07-408C-A958-8709ECD24A50}" srcOrd="1" destOrd="0" presId="urn:microsoft.com/office/officeart/2005/8/layout/process2"/>
    <dgm:cxn modelId="{065DA088-67E3-40E4-B6D6-2F39C6808C30}" type="presOf" srcId="{88DB7060-8D93-45E8-A4FD-83B0E7B4F35F}" destId="{D1756B38-69D6-4F7F-BF59-6413FB9D0255}" srcOrd="1" destOrd="0" presId="urn:microsoft.com/office/officeart/2005/8/layout/process2"/>
    <dgm:cxn modelId="{9681E0D2-F88C-4DC5-9B33-7DDAD8F9AFE2}" type="presOf" srcId="{88DB7060-8D93-45E8-A4FD-83B0E7B4F35F}" destId="{8F300EF0-DA73-44CD-9401-02D55C90F4B2}" srcOrd="0" destOrd="0" presId="urn:microsoft.com/office/officeart/2005/8/layout/process2"/>
    <dgm:cxn modelId="{D8DC2503-128A-404D-A4BA-8204D974E92A}" srcId="{5FAF368D-022E-454F-929B-EE85E1974821}" destId="{BBE6FA1D-3DB3-4F73-A9E9-C365872CFEC5}" srcOrd="0" destOrd="0" parTransId="{7A265FE1-05A9-4612-B501-60E63D50EAA7}" sibTransId="{88DB7060-8D93-45E8-A4FD-83B0E7B4F35F}"/>
    <dgm:cxn modelId="{79C570AE-EAAD-4C0E-8F5A-DED49A584D11}" type="presOf" srcId="{0EA1752E-08F7-4677-911C-FC599EB9B9E3}" destId="{6666349C-7093-4DD3-B4E7-FD8BEEE949D0}" srcOrd="0" destOrd="0" presId="urn:microsoft.com/office/officeart/2005/8/layout/process2"/>
    <dgm:cxn modelId="{72F591D2-7E67-4C16-97CC-1E220808077C}" type="presOf" srcId="{BBE6FA1D-3DB3-4F73-A9E9-C365872CFEC5}" destId="{18B59CD8-5847-4B7B-9E3E-10F379E84C21}" srcOrd="0" destOrd="0" presId="urn:microsoft.com/office/officeart/2005/8/layout/process2"/>
    <dgm:cxn modelId="{ACFFD683-B254-4C09-BD13-C60106522087}" srcId="{5FAF368D-022E-454F-929B-EE85E1974821}" destId="{0EA1752E-08F7-4677-911C-FC599EB9B9E3}" srcOrd="2" destOrd="0" parTransId="{D5FFF36C-E704-4153-BAB1-CB3FBC48389B}" sibTransId="{CAA5D6DD-6FDD-4C61-B198-E6EF493D4B83}"/>
    <dgm:cxn modelId="{A4E45483-D3D9-478C-8026-4D9E93626379}" type="presOf" srcId="{B4C042A1-EDCF-4FB8-AE2A-6E7160668566}" destId="{B06F4BA5-40CF-4103-B7C1-156D13B348E9}" srcOrd="0" destOrd="0" presId="urn:microsoft.com/office/officeart/2005/8/layout/process2"/>
    <dgm:cxn modelId="{0A349CDE-54BE-4086-9F1A-D7069FD806F6}" srcId="{5FAF368D-022E-454F-929B-EE85E1974821}" destId="{B4C042A1-EDCF-4FB8-AE2A-6E7160668566}" srcOrd="1" destOrd="0" parTransId="{D2EC7855-3196-4151-A58E-40B227A25E6B}" sibTransId="{137F76C5-D817-4522-9211-BBF7D3CC5D17}"/>
    <dgm:cxn modelId="{77A4C547-27BD-489B-A81F-966834861F7B}" type="presParOf" srcId="{E691E7A0-C1E2-41E2-8B59-C97CFC96D0A4}" destId="{18B59CD8-5847-4B7B-9E3E-10F379E84C21}" srcOrd="0" destOrd="0" presId="urn:microsoft.com/office/officeart/2005/8/layout/process2"/>
    <dgm:cxn modelId="{C965A4D1-1B4A-48BA-A60C-A3792E8F49F7}" type="presParOf" srcId="{E691E7A0-C1E2-41E2-8B59-C97CFC96D0A4}" destId="{8F300EF0-DA73-44CD-9401-02D55C90F4B2}" srcOrd="1" destOrd="0" presId="urn:microsoft.com/office/officeart/2005/8/layout/process2"/>
    <dgm:cxn modelId="{8962D7DC-D799-4D8D-B8F3-28D88AB9BC5A}" type="presParOf" srcId="{8F300EF0-DA73-44CD-9401-02D55C90F4B2}" destId="{D1756B38-69D6-4F7F-BF59-6413FB9D0255}" srcOrd="0" destOrd="0" presId="urn:microsoft.com/office/officeart/2005/8/layout/process2"/>
    <dgm:cxn modelId="{8C000B39-CAFD-48A3-8778-432DDEBF913A}" type="presParOf" srcId="{E691E7A0-C1E2-41E2-8B59-C97CFC96D0A4}" destId="{B06F4BA5-40CF-4103-B7C1-156D13B348E9}" srcOrd="2" destOrd="0" presId="urn:microsoft.com/office/officeart/2005/8/layout/process2"/>
    <dgm:cxn modelId="{7C7A9356-6052-4A6A-BB99-E4DB1D04533A}" type="presParOf" srcId="{E691E7A0-C1E2-41E2-8B59-C97CFC96D0A4}" destId="{400D5892-7998-499F-93B4-6A60022D75E0}" srcOrd="3" destOrd="0" presId="urn:microsoft.com/office/officeart/2005/8/layout/process2"/>
    <dgm:cxn modelId="{8D8424A5-BE00-41CB-882A-F6C6EA95A2BC}" type="presParOf" srcId="{400D5892-7998-499F-93B4-6A60022D75E0}" destId="{A7CECF93-1C07-408C-A958-8709ECD24A50}" srcOrd="0" destOrd="0" presId="urn:microsoft.com/office/officeart/2005/8/layout/process2"/>
    <dgm:cxn modelId="{BFC06690-5128-4508-88EC-A188249AD503}" type="presParOf" srcId="{E691E7A0-C1E2-41E2-8B59-C97CFC96D0A4}" destId="{6666349C-7093-4DD3-B4E7-FD8BEEE949D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32667-D9C0-4066-8FC8-D22B33F6A5A7}" type="doc">
      <dgm:prSet loTypeId="urn:microsoft.com/office/officeart/2005/8/layout/hierarchy2#1" loCatId="hierarchy" qsTypeId="urn:microsoft.com/office/officeart/2005/8/quickstyle/simple1#2" qsCatId="simple" csTypeId="urn:microsoft.com/office/officeart/2005/8/colors/accent1_2#1" csCatId="accent1" phldr="1"/>
      <dgm:spPr/>
      <dgm:t>
        <a:bodyPr/>
        <a:lstStyle/>
        <a:p>
          <a:endParaRPr lang="zh-CN" altLang="en-US"/>
        </a:p>
      </dgm:t>
    </dgm:pt>
    <dgm:pt modelId="{FF04E82F-57B7-4B56-A1E5-1562F000136A}">
      <dgm:prSet phldrT="[文本]" custT="1"/>
      <dgm:spPr/>
      <dgm:t>
        <a:bodyPr/>
        <a:lstStyle/>
        <a:p>
          <a:r>
            <a:rPr lang="zh-CN" altLang="en-US" sz="1100" dirty="0"/>
            <a:t>检索</a:t>
          </a:r>
        </a:p>
      </dgm:t>
    </dgm:pt>
    <dgm:pt modelId="{B97E60E6-42FB-4234-8DD7-B154F0E76CCC}" type="parTrans" cxnId="{46AAE468-561E-4FD7-A831-2C39D16E134C}">
      <dgm:prSet/>
      <dgm:spPr/>
      <dgm:t>
        <a:bodyPr/>
        <a:lstStyle/>
        <a:p>
          <a:endParaRPr lang="zh-CN" altLang="en-US" sz="2400"/>
        </a:p>
      </dgm:t>
    </dgm:pt>
    <dgm:pt modelId="{E490BC7A-EAA0-4E28-A26A-834DE124FB82}" type="sibTrans" cxnId="{46AAE468-561E-4FD7-A831-2C39D16E134C}">
      <dgm:prSet/>
      <dgm:spPr/>
      <dgm:t>
        <a:bodyPr/>
        <a:lstStyle/>
        <a:p>
          <a:endParaRPr lang="zh-CN" altLang="en-US" sz="2400"/>
        </a:p>
      </dgm:t>
    </dgm:pt>
    <dgm:pt modelId="{640229DB-11A4-448B-AE55-54CFEC2F164C}">
      <dgm:prSet phldrT="[文本]" custT="1"/>
      <dgm:spPr/>
      <dgm:t>
        <a:bodyPr/>
        <a:lstStyle/>
        <a:p>
          <a:r>
            <a:rPr lang="zh-CN" altLang="en-US" sz="1100" dirty="0"/>
            <a:t>一框式检索</a:t>
          </a:r>
        </a:p>
      </dgm:t>
    </dgm:pt>
    <dgm:pt modelId="{87C3B70A-673E-44F1-8ECE-C75FCC6AAAD2}" type="parTrans" cxnId="{4C4AE62B-C08E-4A77-8566-8816245FA5D0}">
      <dgm:prSet custT="1"/>
      <dgm:spPr/>
      <dgm:t>
        <a:bodyPr/>
        <a:lstStyle/>
        <a:p>
          <a:endParaRPr lang="zh-CN" altLang="en-US" sz="700"/>
        </a:p>
      </dgm:t>
    </dgm:pt>
    <dgm:pt modelId="{EB0CE3E9-E7E6-4067-94CC-857DFBE8C6A1}" type="sibTrans" cxnId="{4C4AE62B-C08E-4A77-8566-8816245FA5D0}">
      <dgm:prSet/>
      <dgm:spPr/>
      <dgm:t>
        <a:bodyPr/>
        <a:lstStyle/>
        <a:p>
          <a:endParaRPr lang="zh-CN" altLang="en-US" sz="2400"/>
        </a:p>
      </dgm:t>
    </dgm:pt>
    <dgm:pt modelId="{046886F8-DA7E-48FA-A8A8-70B9D8164487}">
      <dgm:prSet phldrT="[文本]" custT="1"/>
      <dgm:spPr/>
      <dgm:t>
        <a:bodyPr/>
        <a:lstStyle/>
        <a:p>
          <a:r>
            <a:rPr lang="zh-CN" altLang="en-US" sz="1100" dirty="0"/>
            <a:t>文献检索</a:t>
          </a:r>
        </a:p>
      </dgm:t>
    </dgm:pt>
    <dgm:pt modelId="{2DBF2DFF-54FE-43CB-945C-2FECD37829F3}" type="parTrans" cxnId="{1C8FD8B5-88DC-4A8E-B0AB-3E3C3DBC20D5}">
      <dgm:prSet custT="1"/>
      <dgm:spPr/>
      <dgm:t>
        <a:bodyPr/>
        <a:lstStyle/>
        <a:p>
          <a:endParaRPr lang="zh-CN" altLang="en-US" sz="700"/>
        </a:p>
      </dgm:t>
    </dgm:pt>
    <dgm:pt modelId="{724903D5-1B05-41AA-9E63-91D467475C29}" type="sibTrans" cxnId="{1C8FD8B5-88DC-4A8E-B0AB-3E3C3DBC20D5}">
      <dgm:prSet/>
      <dgm:spPr/>
      <dgm:t>
        <a:bodyPr/>
        <a:lstStyle/>
        <a:p>
          <a:endParaRPr lang="zh-CN" altLang="en-US" sz="2400"/>
        </a:p>
      </dgm:t>
    </dgm:pt>
    <dgm:pt modelId="{06DC46E0-E852-49F9-8BA9-B4159613FBA2}">
      <dgm:prSet phldrT="[文本]" custT="1"/>
      <dgm:spPr/>
      <dgm:t>
        <a:bodyPr/>
        <a:lstStyle/>
        <a:p>
          <a:r>
            <a:rPr lang="zh-CN" altLang="en-US" sz="1100" dirty="0"/>
            <a:t>知识元检索</a:t>
          </a:r>
        </a:p>
      </dgm:t>
    </dgm:pt>
    <dgm:pt modelId="{930DB220-D753-415B-A100-BC29B699D851}" type="parTrans" cxnId="{F2F2B025-A7DE-4F82-B3B2-4D6638E82D19}">
      <dgm:prSet custT="1"/>
      <dgm:spPr/>
      <dgm:t>
        <a:bodyPr/>
        <a:lstStyle/>
        <a:p>
          <a:endParaRPr lang="zh-CN" altLang="en-US" sz="700"/>
        </a:p>
      </dgm:t>
    </dgm:pt>
    <dgm:pt modelId="{E86DB6F3-FE87-423A-A62B-992749D31985}" type="sibTrans" cxnId="{F2F2B025-A7DE-4F82-B3B2-4D6638E82D19}">
      <dgm:prSet/>
      <dgm:spPr/>
      <dgm:t>
        <a:bodyPr/>
        <a:lstStyle/>
        <a:p>
          <a:endParaRPr lang="zh-CN" altLang="en-US" sz="2400"/>
        </a:p>
      </dgm:t>
    </dgm:pt>
    <dgm:pt modelId="{04A18395-B509-44FE-9796-4F3F07C5971E}">
      <dgm:prSet phldrT="[文本]" custT="1"/>
      <dgm:spPr/>
      <dgm:t>
        <a:bodyPr/>
        <a:lstStyle/>
        <a:p>
          <a:r>
            <a:rPr lang="zh-CN" altLang="en-US" sz="1100" dirty="0"/>
            <a:t>高级检索</a:t>
          </a:r>
        </a:p>
      </dgm:t>
    </dgm:pt>
    <dgm:pt modelId="{A1165A5D-6E9C-4677-A87A-5CE629DEE186}" type="parTrans" cxnId="{94515A69-D96E-4AFF-8DE0-0F0DB826B30A}">
      <dgm:prSet custT="1"/>
      <dgm:spPr/>
      <dgm:t>
        <a:bodyPr/>
        <a:lstStyle/>
        <a:p>
          <a:endParaRPr lang="zh-CN" altLang="en-US" sz="700"/>
        </a:p>
      </dgm:t>
    </dgm:pt>
    <dgm:pt modelId="{1C02E6DF-FC99-44A3-91DD-A9D608C710D5}" type="sibTrans" cxnId="{94515A69-D96E-4AFF-8DE0-0F0DB826B30A}">
      <dgm:prSet/>
      <dgm:spPr/>
      <dgm:t>
        <a:bodyPr/>
        <a:lstStyle/>
        <a:p>
          <a:endParaRPr lang="zh-CN" altLang="en-US" sz="2400"/>
        </a:p>
      </dgm:t>
    </dgm:pt>
    <dgm:pt modelId="{325D4D16-5161-4A58-AD4D-EB5366249722}">
      <dgm:prSet phldrT="[文本]" custT="1"/>
      <dgm:spPr/>
      <dgm:t>
        <a:bodyPr/>
        <a:lstStyle/>
        <a:p>
          <a:r>
            <a:rPr lang="zh-CN" altLang="en-US" sz="1100" dirty="0"/>
            <a:t>专业检索</a:t>
          </a:r>
        </a:p>
      </dgm:t>
    </dgm:pt>
    <dgm:pt modelId="{EB592FE0-80FF-4648-B482-142BA6AD599A}" type="parTrans" cxnId="{6F8EF2A5-74C5-46CA-87B4-155922B7C434}">
      <dgm:prSet custT="1"/>
      <dgm:spPr/>
      <dgm:t>
        <a:bodyPr/>
        <a:lstStyle/>
        <a:p>
          <a:endParaRPr lang="zh-CN" altLang="en-US" sz="700"/>
        </a:p>
      </dgm:t>
    </dgm:pt>
    <dgm:pt modelId="{ECEDB7FE-38FB-4B54-AABA-86691D682C08}" type="sibTrans" cxnId="{6F8EF2A5-74C5-46CA-87B4-155922B7C434}">
      <dgm:prSet/>
      <dgm:spPr/>
      <dgm:t>
        <a:bodyPr/>
        <a:lstStyle/>
        <a:p>
          <a:endParaRPr lang="zh-CN" altLang="en-US" sz="2400"/>
        </a:p>
      </dgm:t>
    </dgm:pt>
    <dgm:pt modelId="{538480C5-E3A8-4E11-AB11-37899082FFE5}">
      <dgm:prSet phldrT="[文本]" custT="1"/>
      <dgm:spPr/>
      <dgm:t>
        <a:bodyPr/>
        <a:lstStyle/>
        <a:p>
          <a:r>
            <a:rPr lang="zh-CN" altLang="en-US" sz="1100" dirty="0"/>
            <a:t>出版物检索</a:t>
          </a:r>
        </a:p>
      </dgm:t>
    </dgm:pt>
    <dgm:pt modelId="{6B75D1B6-9DB3-4708-8033-DA261749E038}" type="parTrans" cxnId="{4F98B452-D2B7-4835-88D1-5377D00E8E11}">
      <dgm:prSet custT="1"/>
      <dgm:spPr/>
      <dgm:t>
        <a:bodyPr/>
        <a:lstStyle/>
        <a:p>
          <a:endParaRPr lang="zh-CN" altLang="en-US" sz="700"/>
        </a:p>
      </dgm:t>
    </dgm:pt>
    <dgm:pt modelId="{03E2EDFD-4F51-47B1-B813-EF31BC0EDBB6}" type="sibTrans" cxnId="{4F98B452-D2B7-4835-88D1-5377D00E8E11}">
      <dgm:prSet/>
      <dgm:spPr/>
      <dgm:t>
        <a:bodyPr/>
        <a:lstStyle/>
        <a:p>
          <a:endParaRPr lang="zh-CN" altLang="en-US" sz="2400"/>
        </a:p>
      </dgm:t>
    </dgm:pt>
    <dgm:pt modelId="{512C5A6B-26E9-4984-B61A-7E74809E6A5C}">
      <dgm:prSet custT="1"/>
      <dgm:spPr/>
      <dgm:t>
        <a:bodyPr/>
        <a:lstStyle/>
        <a:p>
          <a:r>
            <a:rPr lang="zh-CN" altLang="en-US" sz="1100" dirty="0"/>
            <a:t>单库</a:t>
          </a:r>
        </a:p>
      </dgm:t>
    </dgm:pt>
    <dgm:pt modelId="{9A79B55E-9CA0-4086-A74B-71D59341CB45}" type="parTrans" cxnId="{0FC7FE2D-F7CC-4CFD-B217-3D65055B939A}">
      <dgm:prSet custT="1"/>
      <dgm:spPr/>
      <dgm:t>
        <a:bodyPr/>
        <a:lstStyle/>
        <a:p>
          <a:endParaRPr lang="zh-CN" altLang="en-US" sz="700"/>
        </a:p>
      </dgm:t>
    </dgm:pt>
    <dgm:pt modelId="{EF98F464-9C1B-4FE0-90F8-26DC7EA83EA5}" type="sibTrans" cxnId="{0FC7FE2D-F7CC-4CFD-B217-3D65055B939A}">
      <dgm:prSet/>
      <dgm:spPr/>
      <dgm:t>
        <a:bodyPr/>
        <a:lstStyle/>
        <a:p>
          <a:endParaRPr lang="zh-CN" altLang="en-US" sz="2400"/>
        </a:p>
      </dgm:t>
    </dgm:pt>
    <dgm:pt modelId="{B602CE5E-4DE9-48AB-B7CA-B0AC1DBD9CAC}">
      <dgm:prSet custT="1"/>
      <dgm:spPr/>
      <dgm:t>
        <a:bodyPr/>
        <a:lstStyle/>
        <a:p>
          <a:r>
            <a:rPr lang="zh-CN" altLang="en-US" sz="1100" dirty="0"/>
            <a:t>跨库</a:t>
          </a:r>
        </a:p>
      </dgm:t>
    </dgm:pt>
    <dgm:pt modelId="{F21AAB95-4E65-4CE9-BE0C-46564BF6F85B}" type="parTrans" cxnId="{06D92897-4DDE-465F-80B3-F05CF5463F9B}">
      <dgm:prSet custT="1"/>
      <dgm:spPr/>
      <dgm:t>
        <a:bodyPr/>
        <a:lstStyle/>
        <a:p>
          <a:endParaRPr lang="zh-CN" altLang="en-US" sz="700"/>
        </a:p>
      </dgm:t>
    </dgm:pt>
    <dgm:pt modelId="{EBF117B0-8D8D-4E33-961D-DB8BE8192BF0}" type="sibTrans" cxnId="{06D92897-4DDE-465F-80B3-F05CF5463F9B}">
      <dgm:prSet/>
      <dgm:spPr/>
      <dgm:t>
        <a:bodyPr/>
        <a:lstStyle/>
        <a:p>
          <a:endParaRPr lang="zh-CN" altLang="en-US" sz="2400"/>
        </a:p>
      </dgm:t>
    </dgm:pt>
    <dgm:pt modelId="{596F1DE4-F5CC-45D9-B3DD-38DCF3075CA8}">
      <dgm:prSet custT="1"/>
      <dgm:spPr/>
      <dgm:t>
        <a:bodyPr/>
        <a:lstStyle/>
        <a:p>
          <a:r>
            <a:rPr lang="zh-CN" altLang="en-US" sz="1100" dirty="0"/>
            <a:t>知识问答、百科、词典</a:t>
          </a:r>
        </a:p>
      </dgm:t>
    </dgm:pt>
    <dgm:pt modelId="{4E0B84F9-FBBF-4761-A671-6F49E1D64657}" type="parTrans" cxnId="{BC0BA29F-B6B0-4900-8EAD-D4FC910B45AA}">
      <dgm:prSet custT="1"/>
      <dgm:spPr/>
      <dgm:t>
        <a:bodyPr/>
        <a:lstStyle/>
        <a:p>
          <a:endParaRPr lang="zh-CN" altLang="en-US" sz="700"/>
        </a:p>
      </dgm:t>
    </dgm:pt>
    <dgm:pt modelId="{77B01B2D-1155-4BC9-9D34-16B4AEAD4156}" type="sibTrans" cxnId="{BC0BA29F-B6B0-4900-8EAD-D4FC910B45AA}">
      <dgm:prSet/>
      <dgm:spPr/>
      <dgm:t>
        <a:bodyPr/>
        <a:lstStyle/>
        <a:p>
          <a:endParaRPr lang="zh-CN" altLang="en-US" sz="2400"/>
        </a:p>
      </dgm:t>
    </dgm:pt>
    <dgm:pt modelId="{CDFC8CCC-F4A9-4572-8307-A0207EB85210}">
      <dgm:prSet custT="1"/>
      <dgm:spPr/>
      <dgm:t>
        <a:bodyPr/>
        <a:lstStyle/>
        <a:p>
          <a:r>
            <a:rPr lang="zh-CN" altLang="en-US" sz="1100" dirty="0"/>
            <a:t>工具书、图片、手册等</a:t>
          </a:r>
        </a:p>
      </dgm:t>
    </dgm:pt>
    <dgm:pt modelId="{40B54CB1-5646-43C8-AF52-3050B26A1DA4}" type="parTrans" cxnId="{2E45198E-4AC3-4C05-9003-AA02DA55C0BA}">
      <dgm:prSet custT="1"/>
      <dgm:spPr/>
      <dgm:t>
        <a:bodyPr/>
        <a:lstStyle/>
        <a:p>
          <a:endParaRPr lang="zh-CN" altLang="en-US" sz="700"/>
        </a:p>
      </dgm:t>
    </dgm:pt>
    <dgm:pt modelId="{59F56073-627F-418E-AA94-EA422AFDCA57}" type="sibTrans" cxnId="{2E45198E-4AC3-4C05-9003-AA02DA55C0BA}">
      <dgm:prSet/>
      <dgm:spPr/>
      <dgm:t>
        <a:bodyPr/>
        <a:lstStyle/>
        <a:p>
          <a:endParaRPr lang="zh-CN" altLang="en-US" sz="2400"/>
        </a:p>
      </dgm:t>
    </dgm:pt>
    <dgm:pt modelId="{8B830D8D-8148-4A05-92D6-890536A3A0F1}">
      <dgm:prSet custT="1"/>
      <dgm:spPr/>
      <dgm:t>
        <a:bodyPr/>
        <a:lstStyle/>
        <a:p>
          <a:r>
            <a:rPr lang="zh-CN" altLang="en-US" sz="1100" dirty="0"/>
            <a:t>统计数据、指数</a:t>
          </a:r>
        </a:p>
      </dgm:t>
    </dgm:pt>
    <dgm:pt modelId="{C81A4CD5-97D5-4D74-9D17-9C35DF85FAFF}" type="parTrans" cxnId="{48C42874-3833-4C75-9B57-A9BE169BC355}">
      <dgm:prSet custT="1"/>
      <dgm:spPr/>
      <dgm:t>
        <a:bodyPr/>
        <a:lstStyle/>
        <a:p>
          <a:endParaRPr lang="zh-CN" altLang="en-US" sz="700"/>
        </a:p>
      </dgm:t>
    </dgm:pt>
    <dgm:pt modelId="{06926185-7CA3-496D-8A1D-0DA6183E6CF5}" type="sibTrans" cxnId="{48C42874-3833-4C75-9B57-A9BE169BC355}">
      <dgm:prSet/>
      <dgm:spPr/>
      <dgm:t>
        <a:bodyPr/>
        <a:lstStyle/>
        <a:p>
          <a:endParaRPr lang="zh-CN" altLang="en-US" sz="2400"/>
        </a:p>
      </dgm:t>
    </dgm:pt>
    <dgm:pt modelId="{8EC8ADCE-CE51-471D-8BCA-954AC4941574}">
      <dgm:prSet custT="1"/>
      <dgm:spPr/>
      <dgm:t>
        <a:bodyPr/>
        <a:lstStyle/>
        <a:p>
          <a:r>
            <a:rPr lang="zh-CN" altLang="en-US" sz="1100" dirty="0"/>
            <a:t>引文检索</a:t>
          </a:r>
        </a:p>
      </dgm:t>
    </dgm:pt>
    <dgm:pt modelId="{6B5094BA-CF9A-4DC1-B7A9-987682D1C262}" type="parTrans" cxnId="{F110419C-6549-4E24-A495-21A34A1F0DC7}">
      <dgm:prSet custT="1"/>
      <dgm:spPr/>
      <dgm:t>
        <a:bodyPr/>
        <a:lstStyle/>
        <a:p>
          <a:endParaRPr lang="zh-CN" altLang="en-US" sz="700"/>
        </a:p>
      </dgm:t>
    </dgm:pt>
    <dgm:pt modelId="{50810DF3-2A42-43F0-946F-1393CDA86E4E}" type="sibTrans" cxnId="{F110419C-6549-4E24-A495-21A34A1F0DC7}">
      <dgm:prSet/>
      <dgm:spPr/>
      <dgm:t>
        <a:bodyPr/>
        <a:lstStyle/>
        <a:p>
          <a:endParaRPr lang="zh-CN" altLang="en-US" sz="2400"/>
        </a:p>
      </dgm:t>
    </dgm:pt>
    <dgm:pt modelId="{374F1898-3F8D-4693-8092-D1D005FCE1A1}">
      <dgm:prSet custT="1"/>
      <dgm:spPr/>
      <dgm:t>
        <a:bodyPr/>
        <a:lstStyle/>
        <a:p>
          <a:r>
            <a:rPr lang="zh-CN" altLang="en-US" sz="1100" dirty="0"/>
            <a:t>作者发文检索</a:t>
          </a:r>
        </a:p>
      </dgm:t>
    </dgm:pt>
    <dgm:pt modelId="{F216BC80-1B6E-44DA-827D-5D3D8BC67957}" type="parTrans" cxnId="{94A65AA6-C1B4-4F10-AD8B-B40D334D49F4}">
      <dgm:prSet custT="1"/>
      <dgm:spPr/>
      <dgm:t>
        <a:bodyPr/>
        <a:lstStyle/>
        <a:p>
          <a:endParaRPr lang="zh-CN" altLang="en-US" sz="700"/>
        </a:p>
      </dgm:t>
    </dgm:pt>
    <dgm:pt modelId="{A96F56A4-A328-41B3-8767-385BE6AFBC06}" type="sibTrans" cxnId="{94A65AA6-C1B4-4F10-AD8B-B40D334D49F4}">
      <dgm:prSet/>
      <dgm:spPr/>
      <dgm:t>
        <a:bodyPr/>
        <a:lstStyle/>
        <a:p>
          <a:endParaRPr lang="zh-CN" altLang="en-US" sz="2400"/>
        </a:p>
      </dgm:t>
    </dgm:pt>
    <dgm:pt modelId="{CE83BF3F-468F-41E5-B1F7-E3EF78E59DFA}">
      <dgm:prSet custT="1"/>
      <dgm:spPr/>
      <dgm:t>
        <a:bodyPr/>
        <a:lstStyle/>
        <a:p>
          <a:r>
            <a:rPr lang="zh-CN" altLang="en-US" sz="1100" dirty="0"/>
            <a:t>句子检索</a:t>
          </a:r>
        </a:p>
      </dgm:t>
    </dgm:pt>
    <dgm:pt modelId="{CAEB9428-8D14-4BD3-8823-F844F7F06B03}" type="parTrans" cxnId="{DDD72A46-70B3-46DD-9C70-5736CA004A31}">
      <dgm:prSet custT="1"/>
      <dgm:spPr/>
      <dgm:t>
        <a:bodyPr/>
        <a:lstStyle/>
        <a:p>
          <a:endParaRPr lang="zh-CN" altLang="en-US" sz="700"/>
        </a:p>
      </dgm:t>
    </dgm:pt>
    <dgm:pt modelId="{C9013A13-F74A-4C7D-89DB-540EA1025149}" type="sibTrans" cxnId="{DDD72A46-70B3-46DD-9C70-5736CA004A31}">
      <dgm:prSet/>
      <dgm:spPr/>
      <dgm:t>
        <a:bodyPr/>
        <a:lstStyle/>
        <a:p>
          <a:endParaRPr lang="zh-CN" altLang="en-US" sz="2400"/>
        </a:p>
      </dgm:t>
    </dgm:pt>
    <dgm:pt modelId="{EFF82CC5-8E68-4BFF-910A-F8F14B65F46E}" type="pres">
      <dgm:prSet presAssocID="{67732667-D9C0-4066-8FC8-D22B33F6A5A7}" presName="diagram" presStyleCnt="0">
        <dgm:presLayoutVars>
          <dgm:chPref val="1"/>
          <dgm:dir/>
          <dgm:animOne val="branch"/>
          <dgm:animLvl val="lvl"/>
          <dgm:resizeHandles val="exact"/>
        </dgm:presLayoutVars>
      </dgm:prSet>
      <dgm:spPr/>
      <dgm:t>
        <a:bodyPr/>
        <a:lstStyle/>
        <a:p>
          <a:endParaRPr lang="zh-CN" altLang="en-US"/>
        </a:p>
      </dgm:t>
    </dgm:pt>
    <dgm:pt modelId="{5BEA131C-C037-44AB-ADFC-ACE492770F87}" type="pres">
      <dgm:prSet presAssocID="{FF04E82F-57B7-4B56-A1E5-1562F000136A}" presName="root1" presStyleCnt="0"/>
      <dgm:spPr/>
    </dgm:pt>
    <dgm:pt modelId="{8E92F860-C7E8-42FF-8221-48C9E4F10A5A}" type="pres">
      <dgm:prSet presAssocID="{FF04E82F-57B7-4B56-A1E5-1562F000136A}" presName="LevelOneTextNode" presStyleLbl="node0" presStyleIdx="0" presStyleCnt="1">
        <dgm:presLayoutVars>
          <dgm:chPref val="3"/>
        </dgm:presLayoutVars>
      </dgm:prSet>
      <dgm:spPr/>
      <dgm:t>
        <a:bodyPr/>
        <a:lstStyle/>
        <a:p>
          <a:endParaRPr lang="zh-CN" altLang="en-US"/>
        </a:p>
      </dgm:t>
    </dgm:pt>
    <dgm:pt modelId="{131786B7-3A1A-48DD-9C89-C0C95288606A}" type="pres">
      <dgm:prSet presAssocID="{FF04E82F-57B7-4B56-A1E5-1562F000136A}" presName="level2hierChild" presStyleCnt="0"/>
      <dgm:spPr/>
    </dgm:pt>
    <dgm:pt modelId="{5948D48B-ECBB-4CAD-8E92-6DCAC420038D}" type="pres">
      <dgm:prSet presAssocID="{87C3B70A-673E-44F1-8ECE-C75FCC6AAAD2}" presName="conn2-1" presStyleLbl="parChTrans1D2" presStyleIdx="0" presStyleCnt="3"/>
      <dgm:spPr/>
      <dgm:t>
        <a:bodyPr/>
        <a:lstStyle/>
        <a:p>
          <a:endParaRPr lang="zh-CN" altLang="en-US"/>
        </a:p>
      </dgm:t>
    </dgm:pt>
    <dgm:pt modelId="{8CE45E08-8EBF-4C76-A0A6-0DFAF894D941}" type="pres">
      <dgm:prSet presAssocID="{87C3B70A-673E-44F1-8ECE-C75FCC6AAAD2}" presName="connTx" presStyleLbl="parChTrans1D2" presStyleIdx="0" presStyleCnt="3"/>
      <dgm:spPr/>
      <dgm:t>
        <a:bodyPr/>
        <a:lstStyle/>
        <a:p>
          <a:endParaRPr lang="zh-CN" altLang="en-US"/>
        </a:p>
      </dgm:t>
    </dgm:pt>
    <dgm:pt modelId="{E426C7AC-2F85-4872-B58B-340754EFC0C5}" type="pres">
      <dgm:prSet presAssocID="{640229DB-11A4-448B-AE55-54CFEC2F164C}" presName="root2" presStyleCnt="0"/>
      <dgm:spPr/>
    </dgm:pt>
    <dgm:pt modelId="{DC8EF80F-F896-492B-8242-D88824567159}" type="pres">
      <dgm:prSet presAssocID="{640229DB-11A4-448B-AE55-54CFEC2F164C}" presName="LevelTwoTextNode" presStyleLbl="node2" presStyleIdx="0" presStyleCnt="3">
        <dgm:presLayoutVars>
          <dgm:chPref val="3"/>
        </dgm:presLayoutVars>
      </dgm:prSet>
      <dgm:spPr/>
      <dgm:t>
        <a:bodyPr/>
        <a:lstStyle/>
        <a:p>
          <a:endParaRPr lang="zh-CN" altLang="en-US"/>
        </a:p>
      </dgm:t>
    </dgm:pt>
    <dgm:pt modelId="{5B4AB3A6-6CBB-44EC-99FF-5A164F17CC19}" type="pres">
      <dgm:prSet presAssocID="{640229DB-11A4-448B-AE55-54CFEC2F164C}" presName="level3hierChild" presStyleCnt="0"/>
      <dgm:spPr/>
    </dgm:pt>
    <dgm:pt modelId="{62CED637-F399-4A29-8156-E072FC916C5E}" type="pres">
      <dgm:prSet presAssocID="{2DBF2DFF-54FE-43CB-945C-2FECD37829F3}" presName="conn2-1" presStyleLbl="parChTrans1D3" presStyleIdx="0" presStyleCnt="4"/>
      <dgm:spPr/>
      <dgm:t>
        <a:bodyPr/>
        <a:lstStyle/>
        <a:p>
          <a:endParaRPr lang="zh-CN" altLang="en-US"/>
        </a:p>
      </dgm:t>
    </dgm:pt>
    <dgm:pt modelId="{6DC9AF28-0E06-43CD-993A-A923A17FE860}" type="pres">
      <dgm:prSet presAssocID="{2DBF2DFF-54FE-43CB-945C-2FECD37829F3}" presName="connTx" presStyleLbl="parChTrans1D3" presStyleIdx="0" presStyleCnt="4"/>
      <dgm:spPr/>
      <dgm:t>
        <a:bodyPr/>
        <a:lstStyle/>
        <a:p>
          <a:endParaRPr lang="zh-CN" altLang="en-US"/>
        </a:p>
      </dgm:t>
    </dgm:pt>
    <dgm:pt modelId="{368E8CB5-A0CD-4854-95E1-DB8075A02CA9}" type="pres">
      <dgm:prSet presAssocID="{046886F8-DA7E-48FA-A8A8-70B9D8164487}" presName="root2" presStyleCnt="0"/>
      <dgm:spPr/>
    </dgm:pt>
    <dgm:pt modelId="{7F408607-79DD-4CDE-A2BF-056624F69A85}" type="pres">
      <dgm:prSet presAssocID="{046886F8-DA7E-48FA-A8A8-70B9D8164487}" presName="LevelTwoTextNode" presStyleLbl="node3" presStyleIdx="0" presStyleCnt="4">
        <dgm:presLayoutVars>
          <dgm:chPref val="3"/>
        </dgm:presLayoutVars>
      </dgm:prSet>
      <dgm:spPr/>
      <dgm:t>
        <a:bodyPr/>
        <a:lstStyle/>
        <a:p>
          <a:endParaRPr lang="zh-CN" altLang="en-US"/>
        </a:p>
      </dgm:t>
    </dgm:pt>
    <dgm:pt modelId="{C897DC7A-50BA-4C67-B62E-87CDB487F32D}" type="pres">
      <dgm:prSet presAssocID="{046886F8-DA7E-48FA-A8A8-70B9D8164487}" presName="level3hierChild" presStyleCnt="0"/>
      <dgm:spPr/>
    </dgm:pt>
    <dgm:pt modelId="{73E9AF8E-8FD1-4613-9353-5085E239E124}" type="pres">
      <dgm:prSet presAssocID="{9A79B55E-9CA0-4086-A74B-71D59341CB45}" presName="conn2-1" presStyleLbl="parChTrans1D4" presStyleIdx="0" presStyleCnt="7"/>
      <dgm:spPr/>
      <dgm:t>
        <a:bodyPr/>
        <a:lstStyle/>
        <a:p>
          <a:endParaRPr lang="zh-CN" altLang="en-US"/>
        </a:p>
      </dgm:t>
    </dgm:pt>
    <dgm:pt modelId="{F32C51A4-E407-4406-BA83-AB082E7A9C92}" type="pres">
      <dgm:prSet presAssocID="{9A79B55E-9CA0-4086-A74B-71D59341CB45}" presName="connTx" presStyleLbl="parChTrans1D4" presStyleIdx="0" presStyleCnt="7"/>
      <dgm:spPr/>
      <dgm:t>
        <a:bodyPr/>
        <a:lstStyle/>
        <a:p>
          <a:endParaRPr lang="zh-CN" altLang="en-US"/>
        </a:p>
      </dgm:t>
    </dgm:pt>
    <dgm:pt modelId="{B98FAF2E-0158-4C53-93BB-71723D989EB4}" type="pres">
      <dgm:prSet presAssocID="{512C5A6B-26E9-4984-B61A-7E74809E6A5C}" presName="root2" presStyleCnt="0"/>
      <dgm:spPr/>
    </dgm:pt>
    <dgm:pt modelId="{23CA924E-6A1B-47A1-9C50-06BAB31C3B61}" type="pres">
      <dgm:prSet presAssocID="{512C5A6B-26E9-4984-B61A-7E74809E6A5C}" presName="LevelTwoTextNode" presStyleLbl="node4" presStyleIdx="0" presStyleCnt="7">
        <dgm:presLayoutVars>
          <dgm:chPref val="3"/>
        </dgm:presLayoutVars>
      </dgm:prSet>
      <dgm:spPr/>
      <dgm:t>
        <a:bodyPr/>
        <a:lstStyle/>
        <a:p>
          <a:endParaRPr lang="zh-CN" altLang="en-US"/>
        </a:p>
      </dgm:t>
    </dgm:pt>
    <dgm:pt modelId="{1900F351-C938-4AA3-80E4-7FE06CE13286}" type="pres">
      <dgm:prSet presAssocID="{512C5A6B-26E9-4984-B61A-7E74809E6A5C}" presName="level3hierChild" presStyleCnt="0"/>
      <dgm:spPr/>
    </dgm:pt>
    <dgm:pt modelId="{8EDF2F45-D1BF-4DE0-94FD-D55F08813061}" type="pres">
      <dgm:prSet presAssocID="{F21AAB95-4E65-4CE9-BE0C-46564BF6F85B}" presName="conn2-1" presStyleLbl="parChTrans1D4" presStyleIdx="1" presStyleCnt="7"/>
      <dgm:spPr/>
      <dgm:t>
        <a:bodyPr/>
        <a:lstStyle/>
        <a:p>
          <a:endParaRPr lang="zh-CN" altLang="en-US"/>
        </a:p>
      </dgm:t>
    </dgm:pt>
    <dgm:pt modelId="{912AE989-680F-4342-8701-E9102C7B5909}" type="pres">
      <dgm:prSet presAssocID="{F21AAB95-4E65-4CE9-BE0C-46564BF6F85B}" presName="connTx" presStyleLbl="parChTrans1D4" presStyleIdx="1" presStyleCnt="7"/>
      <dgm:spPr/>
      <dgm:t>
        <a:bodyPr/>
        <a:lstStyle/>
        <a:p>
          <a:endParaRPr lang="zh-CN" altLang="en-US"/>
        </a:p>
      </dgm:t>
    </dgm:pt>
    <dgm:pt modelId="{C6AF364C-428C-4F50-A77F-D7D961A22776}" type="pres">
      <dgm:prSet presAssocID="{B602CE5E-4DE9-48AB-B7CA-B0AC1DBD9CAC}" presName="root2" presStyleCnt="0"/>
      <dgm:spPr/>
    </dgm:pt>
    <dgm:pt modelId="{EB2B61F8-1373-4627-A6C3-E68EBBCA28F3}" type="pres">
      <dgm:prSet presAssocID="{B602CE5E-4DE9-48AB-B7CA-B0AC1DBD9CAC}" presName="LevelTwoTextNode" presStyleLbl="node4" presStyleIdx="1" presStyleCnt="7">
        <dgm:presLayoutVars>
          <dgm:chPref val="3"/>
        </dgm:presLayoutVars>
      </dgm:prSet>
      <dgm:spPr/>
      <dgm:t>
        <a:bodyPr/>
        <a:lstStyle/>
        <a:p>
          <a:endParaRPr lang="zh-CN" altLang="en-US"/>
        </a:p>
      </dgm:t>
    </dgm:pt>
    <dgm:pt modelId="{21EA7F99-AE4F-4990-B3BA-CD412BEE57A9}" type="pres">
      <dgm:prSet presAssocID="{B602CE5E-4DE9-48AB-B7CA-B0AC1DBD9CAC}" presName="level3hierChild" presStyleCnt="0"/>
      <dgm:spPr/>
    </dgm:pt>
    <dgm:pt modelId="{A9C71BF4-A8E4-41FA-96DC-F0DDAFE8AD1E}" type="pres">
      <dgm:prSet presAssocID="{930DB220-D753-415B-A100-BC29B699D851}" presName="conn2-1" presStyleLbl="parChTrans1D3" presStyleIdx="1" presStyleCnt="4"/>
      <dgm:spPr/>
      <dgm:t>
        <a:bodyPr/>
        <a:lstStyle/>
        <a:p>
          <a:endParaRPr lang="zh-CN" altLang="en-US"/>
        </a:p>
      </dgm:t>
    </dgm:pt>
    <dgm:pt modelId="{E05D6981-3BDC-4F23-8D70-045E6EB0A0EF}" type="pres">
      <dgm:prSet presAssocID="{930DB220-D753-415B-A100-BC29B699D851}" presName="connTx" presStyleLbl="parChTrans1D3" presStyleIdx="1" presStyleCnt="4"/>
      <dgm:spPr/>
      <dgm:t>
        <a:bodyPr/>
        <a:lstStyle/>
        <a:p>
          <a:endParaRPr lang="zh-CN" altLang="en-US"/>
        </a:p>
      </dgm:t>
    </dgm:pt>
    <dgm:pt modelId="{3525425D-B095-49CC-91F4-075AEB290E7D}" type="pres">
      <dgm:prSet presAssocID="{06DC46E0-E852-49F9-8BA9-B4159613FBA2}" presName="root2" presStyleCnt="0"/>
      <dgm:spPr/>
    </dgm:pt>
    <dgm:pt modelId="{5D419FAA-EED8-40B9-98D3-1732A19FD3CD}" type="pres">
      <dgm:prSet presAssocID="{06DC46E0-E852-49F9-8BA9-B4159613FBA2}" presName="LevelTwoTextNode" presStyleLbl="node3" presStyleIdx="1" presStyleCnt="4" custLinFactNeighborX="-2867" custLinFactNeighborY="-61796">
        <dgm:presLayoutVars>
          <dgm:chPref val="3"/>
        </dgm:presLayoutVars>
      </dgm:prSet>
      <dgm:spPr/>
      <dgm:t>
        <a:bodyPr/>
        <a:lstStyle/>
        <a:p>
          <a:endParaRPr lang="zh-CN" altLang="en-US"/>
        </a:p>
      </dgm:t>
    </dgm:pt>
    <dgm:pt modelId="{C7B7C686-A746-4FFA-AB93-BDE18B3B62AF}" type="pres">
      <dgm:prSet presAssocID="{06DC46E0-E852-49F9-8BA9-B4159613FBA2}" presName="level3hierChild" presStyleCnt="0"/>
      <dgm:spPr/>
    </dgm:pt>
    <dgm:pt modelId="{3F0D0522-C104-4232-ABA2-B4458B567F8B}" type="pres">
      <dgm:prSet presAssocID="{4E0B84F9-FBBF-4761-A671-6F49E1D64657}" presName="conn2-1" presStyleLbl="parChTrans1D4" presStyleIdx="2" presStyleCnt="7"/>
      <dgm:spPr/>
      <dgm:t>
        <a:bodyPr/>
        <a:lstStyle/>
        <a:p>
          <a:endParaRPr lang="zh-CN" altLang="en-US"/>
        </a:p>
      </dgm:t>
    </dgm:pt>
    <dgm:pt modelId="{576C72B4-E4D8-4336-97F8-1D44824321DB}" type="pres">
      <dgm:prSet presAssocID="{4E0B84F9-FBBF-4761-A671-6F49E1D64657}" presName="connTx" presStyleLbl="parChTrans1D4" presStyleIdx="2" presStyleCnt="7"/>
      <dgm:spPr/>
      <dgm:t>
        <a:bodyPr/>
        <a:lstStyle/>
        <a:p>
          <a:endParaRPr lang="zh-CN" altLang="en-US"/>
        </a:p>
      </dgm:t>
    </dgm:pt>
    <dgm:pt modelId="{C151EBC0-DA66-4EBC-A906-2222FE7CAF74}" type="pres">
      <dgm:prSet presAssocID="{596F1DE4-F5CC-45D9-B3DD-38DCF3075CA8}" presName="root2" presStyleCnt="0"/>
      <dgm:spPr/>
    </dgm:pt>
    <dgm:pt modelId="{A0B8D058-D82D-485A-80E3-7D1209E6D0AC}" type="pres">
      <dgm:prSet presAssocID="{596F1DE4-F5CC-45D9-B3DD-38DCF3075CA8}" presName="LevelTwoTextNode" presStyleLbl="node4" presStyleIdx="2" presStyleCnt="7">
        <dgm:presLayoutVars>
          <dgm:chPref val="3"/>
        </dgm:presLayoutVars>
      </dgm:prSet>
      <dgm:spPr/>
      <dgm:t>
        <a:bodyPr/>
        <a:lstStyle/>
        <a:p>
          <a:endParaRPr lang="zh-CN" altLang="en-US"/>
        </a:p>
      </dgm:t>
    </dgm:pt>
    <dgm:pt modelId="{14ED1380-3FE0-4F93-90D4-C8A663E067CC}" type="pres">
      <dgm:prSet presAssocID="{596F1DE4-F5CC-45D9-B3DD-38DCF3075CA8}" presName="level3hierChild" presStyleCnt="0"/>
      <dgm:spPr/>
    </dgm:pt>
    <dgm:pt modelId="{139336B7-C112-4027-8BEB-A87A7762B56E}" type="pres">
      <dgm:prSet presAssocID="{40B54CB1-5646-43C8-AF52-3050B26A1DA4}" presName="conn2-1" presStyleLbl="parChTrans1D4" presStyleIdx="3" presStyleCnt="7"/>
      <dgm:spPr/>
      <dgm:t>
        <a:bodyPr/>
        <a:lstStyle/>
        <a:p>
          <a:endParaRPr lang="zh-CN" altLang="en-US"/>
        </a:p>
      </dgm:t>
    </dgm:pt>
    <dgm:pt modelId="{FB09EF5A-4D45-47FA-85D2-25D73884F559}" type="pres">
      <dgm:prSet presAssocID="{40B54CB1-5646-43C8-AF52-3050B26A1DA4}" presName="connTx" presStyleLbl="parChTrans1D4" presStyleIdx="3" presStyleCnt="7"/>
      <dgm:spPr/>
      <dgm:t>
        <a:bodyPr/>
        <a:lstStyle/>
        <a:p>
          <a:endParaRPr lang="zh-CN" altLang="en-US"/>
        </a:p>
      </dgm:t>
    </dgm:pt>
    <dgm:pt modelId="{6E194E73-8BEE-45CB-84DE-4227A142DB22}" type="pres">
      <dgm:prSet presAssocID="{CDFC8CCC-F4A9-4572-8307-A0207EB85210}" presName="root2" presStyleCnt="0"/>
      <dgm:spPr/>
    </dgm:pt>
    <dgm:pt modelId="{305597AB-384D-4694-8FE8-FEA7E976BC42}" type="pres">
      <dgm:prSet presAssocID="{CDFC8CCC-F4A9-4572-8307-A0207EB85210}" presName="LevelTwoTextNode" presStyleLbl="node4" presStyleIdx="3" presStyleCnt="7">
        <dgm:presLayoutVars>
          <dgm:chPref val="3"/>
        </dgm:presLayoutVars>
      </dgm:prSet>
      <dgm:spPr/>
      <dgm:t>
        <a:bodyPr/>
        <a:lstStyle/>
        <a:p>
          <a:endParaRPr lang="zh-CN" altLang="en-US"/>
        </a:p>
      </dgm:t>
    </dgm:pt>
    <dgm:pt modelId="{B7898DFC-D865-489C-80BE-334BF9A7452E}" type="pres">
      <dgm:prSet presAssocID="{CDFC8CCC-F4A9-4572-8307-A0207EB85210}" presName="level3hierChild" presStyleCnt="0"/>
      <dgm:spPr/>
    </dgm:pt>
    <dgm:pt modelId="{55E3DDAF-B170-4187-BCF3-D4BE29DA24AD}" type="pres">
      <dgm:prSet presAssocID="{C81A4CD5-97D5-4D74-9D17-9C35DF85FAFF}" presName="conn2-1" presStyleLbl="parChTrans1D4" presStyleIdx="4" presStyleCnt="7"/>
      <dgm:spPr/>
      <dgm:t>
        <a:bodyPr/>
        <a:lstStyle/>
        <a:p>
          <a:endParaRPr lang="zh-CN" altLang="en-US"/>
        </a:p>
      </dgm:t>
    </dgm:pt>
    <dgm:pt modelId="{EE04F637-D74B-49A2-9ADF-A8B55BD6B451}" type="pres">
      <dgm:prSet presAssocID="{C81A4CD5-97D5-4D74-9D17-9C35DF85FAFF}" presName="connTx" presStyleLbl="parChTrans1D4" presStyleIdx="4" presStyleCnt="7"/>
      <dgm:spPr/>
      <dgm:t>
        <a:bodyPr/>
        <a:lstStyle/>
        <a:p>
          <a:endParaRPr lang="zh-CN" altLang="en-US"/>
        </a:p>
      </dgm:t>
    </dgm:pt>
    <dgm:pt modelId="{5415FBC4-6C6C-4479-AFB6-CADA86976672}" type="pres">
      <dgm:prSet presAssocID="{8B830D8D-8148-4A05-92D6-890536A3A0F1}" presName="root2" presStyleCnt="0"/>
      <dgm:spPr/>
    </dgm:pt>
    <dgm:pt modelId="{B7624F6B-2F88-4BB7-8F6A-425755F226E6}" type="pres">
      <dgm:prSet presAssocID="{8B830D8D-8148-4A05-92D6-890536A3A0F1}" presName="LevelTwoTextNode" presStyleLbl="node4" presStyleIdx="4" presStyleCnt="7">
        <dgm:presLayoutVars>
          <dgm:chPref val="3"/>
        </dgm:presLayoutVars>
      </dgm:prSet>
      <dgm:spPr/>
      <dgm:t>
        <a:bodyPr/>
        <a:lstStyle/>
        <a:p>
          <a:endParaRPr lang="zh-CN" altLang="en-US"/>
        </a:p>
      </dgm:t>
    </dgm:pt>
    <dgm:pt modelId="{BCE24412-07C9-48F0-ABD9-F409B4D61E10}" type="pres">
      <dgm:prSet presAssocID="{8B830D8D-8148-4A05-92D6-890536A3A0F1}" presName="level3hierChild" presStyleCnt="0"/>
      <dgm:spPr/>
    </dgm:pt>
    <dgm:pt modelId="{737FF4E5-B6A6-4403-942E-C36E5E2CAD0A}" type="pres">
      <dgm:prSet presAssocID="{6B5094BA-CF9A-4DC1-B7A9-987682D1C262}" presName="conn2-1" presStyleLbl="parChTrans1D3" presStyleIdx="2" presStyleCnt="4"/>
      <dgm:spPr/>
      <dgm:t>
        <a:bodyPr/>
        <a:lstStyle/>
        <a:p>
          <a:endParaRPr lang="zh-CN" altLang="en-US"/>
        </a:p>
      </dgm:t>
    </dgm:pt>
    <dgm:pt modelId="{66247459-B5EC-4542-B9AB-AB128835B09C}" type="pres">
      <dgm:prSet presAssocID="{6B5094BA-CF9A-4DC1-B7A9-987682D1C262}" presName="connTx" presStyleLbl="parChTrans1D3" presStyleIdx="2" presStyleCnt="4"/>
      <dgm:spPr/>
      <dgm:t>
        <a:bodyPr/>
        <a:lstStyle/>
        <a:p>
          <a:endParaRPr lang="zh-CN" altLang="en-US"/>
        </a:p>
      </dgm:t>
    </dgm:pt>
    <dgm:pt modelId="{92E284C9-8FF9-496F-B1DF-593E678F4BEB}" type="pres">
      <dgm:prSet presAssocID="{8EC8ADCE-CE51-471D-8BCA-954AC4941574}" presName="root2" presStyleCnt="0"/>
      <dgm:spPr/>
    </dgm:pt>
    <dgm:pt modelId="{A75819B8-A7D8-492A-BA0C-932093A0FF2D}" type="pres">
      <dgm:prSet presAssocID="{8EC8ADCE-CE51-471D-8BCA-954AC4941574}" presName="LevelTwoTextNode" presStyleLbl="node3" presStyleIdx="2" presStyleCnt="4">
        <dgm:presLayoutVars>
          <dgm:chPref val="3"/>
        </dgm:presLayoutVars>
      </dgm:prSet>
      <dgm:spPr/>
      <dgm:t>
        <a:bodyPr/>
        <a:lstStyle/>
        <a:p>
          <a:endParaRPr lang="zh-CN" altLang="en-US"/>
        </a:p>
      </dgm:t>
    </dgm:pt>
    <dgm:pt modelId="{76CF8543-1ADA-471B-8291-B73DD99091DD}" type="pres">
      <dgm:prSet presAssocID="{8EC8ADCE-CE51-471D-8BCA-954AC4941574}" presName="level3hierChild" presStyleCnt="0"/>
      <dgm:spPr/>
    </dgm:pt>
    <dgm:pt modelId="{17CAE9B1-4DBA-42B1-9523-DDC51E5919BE}" type="pres">
      <dgm:prSet presAssocID="{A1165A5D-6E9C-4677-A87A-5CE629DEE186}" presName="conn2-1" presStyleLbl="parChTrans1D2" presStyleIdx="1" presStyleCnt="3"/>
      <dgm:spPr/>
      <dgm:t>
        <a:bodyPr/>
        <a:lstStyle/>
        <a:p>
          <a:endParaRPr lang="zh-CN" altLang="en-US"/>
        </a:p>
      </dgm:t>
    </dgm:pt>
    <dgm:pt modelId="{792F0FE7-B340-475C-AEAD-107F8C7DDA9F}" type="pres">
      <dgm:prSet presAssocID="{A1165A5D-6E9C-4677-A87A-5CE629DEE186}" presName="connTx" presStyleLbl="parChTrans1D2" presStyleIdx="1" presStyleCnt="3"/>
      <dgm:spPr/>
      <dgm:t>
        <a:bodyPr/>
        <a:lstStyle/>
        <a:p>
          <a:endParaRPr lang="zh-CN" altLang="en-US"/>
        </a:p>
      </dgm:t>
    </dgm:pt>
    <dgm:pt modelId="{A379BA93-92F7-47C8-9A2E-823FB89377E7}" type="pres">
      <dgm:prSet presAssocID="{04A18395-B509-44FE-9796-4F3F07C5971E}" presName="root2" presStyleCnt="0"/>
      <dgm:spPr/>
    </dgm:pt>
    <dgm:pt modelId="{4E0F5636-EB4E-4270-8DE8-5181FB43ABAE}" type="pres">
      <dgm:prSet presAssocID="{04A18395-B509-44FE-9796-4F3F07C5971E}" presName="LevelTwoTextNode" presStyleLbl="node2" presStyleIdx="1" presStyleCnt="3">
        <dgm:presLayoutVars>
          <dgm:chPref val="3"/>
        </dgm:presLayoutVars>
      </dgm:prSet>
      <dgm:spPr/>
      <dgm:t>
        <a:bodyPr/>
        <a:lstStyle/>
        <a:p>
          <a:endParaRPr lang="zh-CN" altLang="en-US"/>
        </a:p>
      </dgm:t>
    </dgm:pt>
    <dgm:pt modelId="{E0B0728C-D053-4242-B2F7-CD7710EEDEE9}" type="pres">
      <dgm:prSet presAssocID="{04A18395-B509-44FE-9796-4F3F07C5971E}" presName="level3hierChild" presStyleCnt="0"/>
      <dgm:spPr/>
    </dgm:pt>
    <dgm:pt modelId="{9A4C261E-8BD5-4084-A444-590D32440DA3}" type="pres">
      <dgm:prSet presAssocID="{EB592FE0-80FF-4648-B482-142BA6AD599A}" presName="conn2-1" presStyleLbl="parChTrans1D3" presStyleIdx="3" presStyleCnt="4"/>
      <dgm:spPr/>
      <dgm:t>
        <a:bodyPr/>
        <a:lstStyle/>
        <a:p>
          <a:endParaRPr lang="zh-CN" altLang="en-US"/>
        </a:p>
      </dgm:t>
    </dgm:pt>
    <dgm:pt modelId="{E2EEBAD2-DADF-43BA-9287-3F4ACB07F3CE}" type="pres">
      <dgm:prSet presAssocID="{EB592FE0-80FF-4648-B482-142BA6AD599A}" presName="connTx" presStyleLbl="parChTrans1D3" presStyleIdx="3" presStyleCnt="4"/>
      <dgm:spPr/>
      <dgm:t>
        <a:bodyPr/>
        <a:lstStyle/>
        <a:p>
          <a:endParaRPr lang="zh-CN" altLang="en-US"/>
        </a:p>
      </dgm:t>
    </dgm:pt>
    <dgm:pt modelId="{DFCA6A57-F15C-478B-AC7A-54A09C43CEA0}" type="pres">
      <dgm:prSet presAssocID="{325D4D16-5161-4A58-AD4D-EB5366249722}" presName="root2" presStyleCnt="0"/>
      <dgm:spPr/>
    </dgm:pt>
    <dgm:pt modelId="{921ACDA2-1690-4A5A-BCD1-C8E54457910D}" type="pres">
      <dgm:prSet presAssocID="{325D4D16-5161-4A58-AD4D-EB5366249722}" presName="LevelTwoTextNode" presStyleLbl="node3" presStyleIdx="3" presStyleCnt="4">
        <dgm:presLayoutVars>
          <dgm:chPref val="3"/>
        </dgm:presLayoutVars>
      </dgm:prSet>
      <dgm:spPr/>
      <dgm:t>
        <a:bodyPr/>
        <a:lstStyle/>
        <a:p>
          <a:endParaRPr lang="zh-CN" altLang="en-US"/>
        </a:p>
      </dgm:t>
    </dgm:pt>
    <dgm:pt modelId="{9BC0A012-F5A6-4CB0-8196-3B4F30BA3704}" type="pres">
      <dgm:prSet presAssocID="{325D4D16-5161-4A58-AD4D-EB5366249722}" presName="level3hierChild" presStyleCnt="0"/>
      <dgm:spPr/>
    </dgm:pt>
    <dgm:pt modelId="{4FE940FB-E100-49D3-83CE-8AFBA7BC01EF}" type="pres">
      <dgm:prSet presAssocID="{F216BC80-1B6E-44DA-827D-5D3D8BC67957}" presName="conn2-1" presStyleLbl="parChTrans1D4" presStyleIdx="5" presStyleCnt="7"/>
      <dgm:spPr/>
      <dgm:t>
        <a:bodyPr/>
        <a:lstStyle/>
        <a:p>
          <a:endParaRPr lang="zh-CN" altLang="en-US"/>
        </a:p>
      </dgm:t>
    </dgm:pt>
    <dgm:pt modelId="{7F74AD0A-0FE9-447E-BEB5-11639AC81674}" type="pres">
      <dgm:prSet presAssocID="{F216BC80-1B6E-44DA-827D-5D3D8BC67957}" presName="connTx" presStyleLbl="parChTrans1D4" presStyleIdx="5" presStyleCnt="7"/>
      <dgm:spPr/>
      <dgm:t>
        <a:bodyPr/>
        <a:lstStyle/>
        <a:p>
          <a:endParaRPr lang="zh-CN" altLang="en-US"/>
        </a:p>
      </dgm:t>
    </dgm:pt>
    <dgm:pt modelId="{C5AA92B5-9437-4757-AB7F-A58923192D5D}" type="pres">
      <dgm:prSet presAssocID="{374F1898-3F8D-4693-8092-D1D005FCE1A1}" presName="root2" presStyleCnt="0"/>
      <dgm:spPr/>
    </dgm:pt>
    <dgm:pt modelId="{4C399A1D-F7C9-4B82-B83C-6F5F44CE4DEB}" type="pres">
      <dgm:prSet presAssocID="{374F1898-3F8D-4693-8092-D1D005FCE1A1}" presName="LevelTwoTextNode" presStyleLbl="node4" presStyleIdx="5" presStyleCnt="7">
        <dgm:presLayoutVars>
          <dgm:chPref val="3"/>
        </dgm:presLayoutVars>
      </dgm:prSet>
      <dgm:spPr/>
      <dgm:t>
        <a:bodyPr/>
        <a:lstStyle/>
        <a:p>
          <a:endParaRPr lang="zh-CN" altLang="en-US"/>
        </a:p>
      </dgm:t>
    </dgm:pt>
    <dgm:pt modelId="{93958167-3A1B-4FD0-A05B-08AF05F33DB0}" type="pres">
      <dgm:prSet presAssocID="{374F1898-3F8D-4693-8092-D1D005FCE1A1}" presName="level3hierChild" presStyleCnt="0"/>
      <dgm:spPr/>
    </dgm:pt>
    <dgm:pt modelId="{EEE49D8F-B303-4AC0-A85B-CA9F0A12362C}" type="pres">
      <dgm:prSet presAssocID="{CAEB9428-8D14-4BD3-8823-F844F7F06B03}" presName="conn2-1" presStyleLbl="parChTrans1D4" presStyleIdx="6" presStyleCnt="7"/>
      <dgm:spPr/>
      <dgm:t>
        <a:bodyPr/>
        <a:lstStyle/>
        <a:p>
          <a:endParaRPr lang="zh-CN" altLang="en-US"/>
        </a:p>
      </dgm:t>
    </dgm:pt>
    <dgm:pt modelId="{562D6679-B5E1-4167-9DE6-A59C320F94C9}" type="pres">
      <dgm:prSet presAssocID="{CAEB9428-8D14-4BD3-8823-F844F7F06B03}" presName="connTx" presStyleLbl="parChTrans1D4" presStyleIdx="6" presStyleCnt="7"/>
      <dgm:spPr/>
      <dgm:t>
        <a:bodyPr/>
        <a:lstStyle/>
        <a:p>
          <a:endParaRPr lang="zh-CN" altLang="en-US"/>
        </a:p>
      </dgm:t>
    </dgm:pt>
    <dgm:pt modelId="{7F9D44E5-B012-4D96-B3BE-E7B5FFFDE853}" type="pres">
      <dgm:prSet presAssocID="{CE83BF3F-468F-41E5-B1F7-E3EF78E59DFA}" presName="root2" presStyleCnt="0"/>
      <dgm:spPr/>
    </dgm:pt>
    <dgm:pt modelId="{40DA8C12-B90F-4C19-9FB8-444EFFB74940}" type="pres">
      <dgm:prSet presAssocID="{CE83BF3F-468F-41E5-B1F7-E3EF78E59DFA}" presName="LevelTwoTextNode" presStyleLbl="node4" presStyleIdx="6" presStyleCnt="7">
        <dgm:presLayoutVars>
          <dgm:chPref val="3"/>
        </dgm:presLayoutVars>
      </dgm:prSet>
      <dgm:spPr/>
      <dgm:t>
        <a:bodyPr/>
        <a:lstStyle/>
        <a:p>
          <a:endParaRPr lang="zh-CN" altLang="en-US"/>
        </a:p>
      </dgm:t>
    </dgm:pt>
    <dgm:pt modelId="{60DD69E3-5A8F-4DB6-9CD5-630F69DAC0AA}" type="pres">
      <dgm:prSet presAssocID="{CE83BF3F-468F-41E5-B1F7-E3EF78E59DFA}" presName="level3hierChild" presStyleCnt="0"/>
      <dgm:spPr/>
    </dgm:pt>
    <dgm:pt modelId="{19B70BD8-5F1E-44A8-A52F-D74992207994}" type="pres">
      <dgm:prSet presAssocID="{6B75D1B6-9DB3-4708-8033-DA261749E038}" presName="conn2-1" presStyleLbl="parChTrans1D2" presStyleIdx="2" presStyleCnt="3"/>
      <dgm:spPr/>
      <dgm:t>
        <a:bodyPr/>
        <a:lstStyle/>
        <a:p>
          <a:endParaRPr lang="zh-CN" altLang="en-US"/>
        </a:p>
      </dgm:t>
    </dgm:pt>
    <dgm:pt modelId="{3332C44B-15BB-47F3-8CDF-8C6280F3C38E}" type="pres">
      <dgm:prSet presAssocID="{6B75D1B6-9DB3-4708-8033-DA261749E038}" presName="connTx" presStyleLbl="parChTrans1D2" presStyleIdx="2" presStyleCnt="3"/>
      <dgm:spPr/>
      <dgm:t>
        <a:bodyPr/>
        <a:lstStyle/>
        <a:p>
          <a:endParaRPr lang="zh-CN" altLang="en-US"/>
        </a:p>
      </dgm:t>
    </dgm:pt>
    <dgm:pt modelId="{CF4AE49D-BB85-491A-A573-141032A4A801}" type="pres">
      <dgm:prSet presAssocID="{538480C5-E3A8-4E11-AB11-37899082FFE5}" presName="root2" presStyleCnt="0"/>
      <dgm:spPr/>
    </dgm:pt>
    <dgm:pt modelId="{C2F0806A-E987-4613-AD66-9A7F068CD229}" type="pres">
      <dgm:prSet presAssocID="{538480C5-E3A8-4E11-AB11-37899082FFE5}" presName="LevelTwoTextNode" presStyleLbl="node2" presStyleIdx="2" presStyleCnt="3">
        <dgm:presLayoutVars>
          <dgm:chPref val="3"/>
        </dgm:presLayoutVars>
      </dgm:prSet>
      <dgm:spPr/>
      <dgm:t>
        <a:bodyPr/>
        <a:lstStyle/>
        <a:p>
          <a:endParaRPr lang="zh-CN" altLang="en-US"/>
        </a:p>
      </dgm:t>
    </dgm:pt>
    <dgm:pt modelId="{A19B62F0-8F40-476D-AC81-4FC53D9C48A7}" type="pres">
      <dgm:prSet presAssocID="{538480C5-E3A8-4E11-AB11-37899082FFE5}" presName="level3hierChild" presStyleCnt="0"/>
      <dgm:spPr/>
    </dgm:pt>
  </dgm:ptLst>
  <dgm:cxnLst>
    <dgm:cxn modelId="{43E74B7E-75DB-423C-866F-A9BA1F4DB7D8}" type="presOf" srcId="{640229DB-11A4-448B-AE55-54CFEC2F164C}" destId="{DC8EF80F-F896-492B-8242-D88824567159}" srcOrd="0" destOrd="0" presId="urn:microsoft.com/office/officeart/2005/8/layout/hierarchy2#1"/>
    <dgm:cxn modelId="{20D387F0-5985-4B58-9AEC-457BE390CA7D}" type="presOf" srcId="{2DBF2DFF-54FE-43CB-945C-2FECD37829F3}" destId="{62CED637-F399-4A29-8156-E072FC916C5E}" srcOrd="0" destOrd="0" presId="urn:microsoft.com/office/officeart/2005/8/layout/hierarchy2#1"/>
    <dgm:cxn modelId="{65332A6E-397B-4C64-B565-753153B6739E}" type="presOf" srcId="{A1165A5D-6E9C-4677-A87A-5CE629DEE186}" destId="{17CAE9B1-4DBA-42B1-9523-DDC51E5919BE}" srcOrd="0" destOrd="0" presId="urn:microsoft.com/office/officeart/2005/8/layout/hierarchy2#1"/>
    <dgm:cxn modelId="{F110419C-6549-4E24-A495-21A34A1F0DC7}" srcId="{640229DB-11A4-448B-AE55-54CFEC2F164C}" destId="{8EC8ADCE-CE51-471D-8BCA-954AC4941574}" srcOrd="2" destOrd="0" parTransId="{6B5094BA-CF9A-4DC1-B7A9-987682D1C262}" sibTransId="{50810DF3-2A42-43F0-946F-1393CDA86E4E}"/>
    <dgm:cxn modelId="{6DDD104C-E0C5-45B7-ABD7-27200A468999}" type="presOf" srcId="{6B5094BA-CF9A-4DC1-B7A9-987682D1C262}" destId="{66247459-B5EC-4542-B9AB-AB128835B09C}" srcOrd="1" destOrd="0" presId="urn:microsoft.com/office/officeart/2005/8/layout/hierarchy2#1"/>
    <dgm:cxn modelId="{B661A049-82FD-4AE2-9F39-5BE729746A64}" type="presOf" srcId="{F21AAB95-4E65-4CE9-BE0C-46564BF6F85B}" destId="{8EDF2F45-D1BF-4DE0-94FD-D55F08813061}" srcOrd="0" destOrd="0" presId="urn:microsoft.com/office/officeart/2005/8/layout/hierarchy2#1"/>
    <dgm:cxn modelId="{E606DB54-9CF6-4AD0-AFE2-CA32F67E05ED}" type="presOf" srcId="{8EC8ADCE-CE51-471D-8BCA-954AC4941574}" destId="{A75819B8-A7D8-492A-BA0C-932093A0FF2D}" srcOrd="0" destOrd="0" presId="urn:microsoft.com/office/officeart/2005/8/layout/hierarchy2#1"/>
    <dgm:cxn modelId="{6F8EF2A5-74C5-46CA-87B4-155922B7C434}" srcId="{04A18395-B509-44FE-9796-4F3F07C5971E}" destId="{325D4D16-5161-4A58-AD4D-EB5366249722}" srcOrd="0" destOrd="0" parTransId="{EB592FE0-80FF-4648-B482-142BA6AD599A}" sibTransId="{ECEDB7FE-38FB-4B54-AABA-86691D682C08}"/>
    <dgm:cxn modelId="{9AEB57EC-065A-4331-86F4-ED6B110D05BE}" type="presOf" srcId="{F216BC80-1B6E-44DA-827D-5D3D8BC67957}" destId="{4FE940FB-E100-49D3-83CE-8AFBA7BC01EF}" srcOrd="0" destOrd="0" presId="urn:microsoft.com/office/officeart/2005/8/layout/hierarchy2#1"/>
    <dgm:cxn modelId="{F458A037-BD04-415E-AD16-51965D6CBE81}" type="presOf" srcId="{596F1DE4-F5CC-45D9-B3DD-38DCF3075CA8}" destId="{A0B8D058-D82D-485A-80E3-7D1209E6D0AC}" srcOrd="0" destOrd="0" presId="urn:microsoft.com/office/officeart/2005/8/layout/hierarchy2#1"/>
    <dgm:cxn modelId="{E7DE27DE-1B6B-4621-9C22-0BDFFE471308}" type="presOf" srcId="{6B75D1B6-9DB3-4708-8033-DA261749E038}" destId="{19B70BD8-5F1E-44A8-A52F-D74992207994}" srcOrd="0" destOrd="0" presId="urn:microsoft.com/office/officeart/2005/8/layout/hierarchy2#1"/>
    <dgm:cxn modelId="{8AD1E025-FC92-450F-9C41-52DF82AFF603}" type="presOf" srcId="{325D4D16-5161-4A58-AD4D-EB5366249722}" destId="{921ACDA2-1690-4A5A-BCD1-C8E54457910D}" srcOrd="0" destOrd="0" presId="urn:microsoft.com/office/officeart/2005/8/layout/hierarchy2#1"/>
    <dgm:cxn modelId="{A111BAEE-0BF2-44F1-9FF6-F4B68744E46A}" type="presOf" srcId="{87C3B70A-673E-44F1-8ECE-C75FCC6AAAD2}" destId="{8CE45E08-8EBF-4C76-A0A6-0DFAF894D941}" srcOrd="1" destOrd="0" presId="urn:microsoft.com/office/officeart/2005/8/layout/hierarchy2#1"/>
    <dgm:cxn modelId="{FF42693B-94FA-4EB1-B3E4-D38852612964}" type="presOf" srcId="{CDFC8CCC-F4A9-4572-8307-A0207EB85210}" destId="{305597AB-384D-4694-8FE8-FEA7E976BC42}" srcOrd="0" destOrd="0" presId="urn:microsoft.com/office/officeart/2005/8/layout/hierarchy2#1"/>
    <dgm:cxn modelId="{F2F2B025-A7DE-4F82-B3B2-4D6638E82D19}" srcId="{640229DB-11A4-448B-AE55-54CFEC2F164C}" destId="{06DC46E0-E852-49F9-8BA9-B4159613FBA2}" srcOrd="1" destOrd="0" parTransId="{930DB220-D753-415B-A100-BC29B699D851}" sibTransId="{E86DB6F3-FE87-423A-A62B-992749D31985}"/>
    <dgm:cxn modelId="{4AA386FF-A21D-499B-ADA1-8714217D6B2C}" type="presOf" srcId="{F216BC80-1B6E-44DA-827D-5D3D8BC67957}" destId="{7F74AD0A-0FE9-447E-BEB5-11639AC81674}" srcOrd="1" destOrd="0" presId="urn:microsoft.com/office/officeart/2005/8/layout/hierarchy2#1"/>
    <dgm:cxn modelId="{4F98B452-D2B7-4835-88D1-5377D00E8E11}" srcId="{FF04E82F-57B7-4B56-A1E5-1562F000136A}" destId="{538480C5-E3A8-4E11-AB11-37899082FFE5}" srcOrd="2" destOrd="0" parTransId="{6B75D1B6-9DB3-4708-8033-DA261749E038}" sibTransId="{03E2EDFD-4F51-47B1-B813-EF31BC0EDBB6}"/>
    <dgm:cxn modelId="{06D92897-4DDE-465F-80B3-F05CF5463F9B}" srcId="{046886F8-DA7E-48FA-A8A8-70B9D8164487}" destId="{B602CE5E-4DE9-48AB-B7CA-B0AC1DBD9CAC}" srcOrd="1" destOrd="0" parTransId="{F21AAB95-4E65-4CE9-BE0C-46564BF6F85B}" sibTransId="{EBF117B0-8D8D-4E33-961D-DB8BE8192BF0}"/>
    <dgm:cxn modelId="{0203BF77-EDE0-4A9A-BAC9-3ACE304859F2}" type="presOf" srcId="{A1165A5D-6E9C-4677-A87A-5CE629DEE186}" destId="{792F0FE7-B340-475C-AEAD-107F8C7DDA9F}" srcOrd="1" destOrd="0" presId="urn:microsoft.com/office/officeart/2005/8/layout/hierarchy2#1"/>
    <dgm:cxn modelId="{34DE4F97-761C-466D-AA7E-BAA047F6D388}" type="presOf" srcId="{374F1898-3F8D-4693-8092-D1D005FCE1A1}" destId="{4C399A1D-F7C9-4B82-B83C-6F5F44CE4DEB}" srcOrd="0" destOrd="0" presId="urn:microsoft.com/office/officeart/2005/8/layout/hierarchy2#1"/>
    <dgm:cxn modelId="{45328C72-CF51-47B0-913A-862CA5FA0588}" type="presOf" srcId="{538480C5-E3A8-4E11-AB11-37899082FFE5}" destId="{C2F0806A-E987-4613-AD66-9A7F068CD229}" srcOrd="0" destOrd="0" presId="urn:microsoft.com/office/officeart/2005/8/layout/hierarchy2#1"/>
    <dgm:cxn modelId="{4B5F92D2-6E00-4715-9C0C-35DCF3986535}" type="presOf" srcId="{67732667-D9C0-4066-8FC8-D22B33F6A5A7}" destId="{EFF82CC5-8E68-4BFF-910A-F8F14B65F46E}" srcOrd="0" destOrd="0" presId="urn:microsoft.com/office/officeart/2005/8/layout/hierarchy2#1"/>
    <dgm:cxn modelId="{29DDE009-C42B-4C85-A957-54A999B1AA4E}" type="presOf" srcId="{4E0B84F9-FBBF-4761-A671-6F49E1D64657}" destId="{576C72B4-E4D8-4336-97F8-1D44824321DB}" srcOrd="1" destOrd="0" presId="urn:microsoft.com/office/officeart/2005/8/layout/hierarchy2#1"/>
    <dgm:cxn modelId="{48C42874-3833-4C75-9B57-A9BE169BC355}" srcId="{06DC46E0-E852-49F9-8BA9-B4159613FBA2}" destId="{8B830D8D-8148-4A05-92D6-890536A3A0F1}" srcOrd="2" destOrd="0" parTransId="{C81A4CD5-97D5-4D74-9D17-9C35DF85FAFF}" sibTransId="{06926185-7CA3-496D-8A1D-0DA6183E6CF5}"/>
    <dgm:cxn modelId="{8D95AE4C-4E86-433F-BA44-0F5C00926656}" type="presOf" srcId="{F21AAB95-4E65-4CE9-BE0C-46564BF6F85B}" destId="{912AE989-680F-4342-8701-E9102C7B5909}" srcOrd="1" destOrd="0" presId="urn:microsoft.com/office/officeart/2005/8/layout/hierarchy2#1"/>
    <dgm:cxn modelId="{885B24D3-1367-447C-8728-8C9570133F45}" type="presOf" srcId="{C81A4CD5-97D5-4D74-9D17-9C35DF85FAFF}" destId="{55E3DDAF-B170-4187-BCF3-D4BE29DA24AD}" srcOrd="0" destOrd="0" presId="urn:microsoft.com/office/officeart/2005/8/layout/hierarchy2#1"/>
    <dgm:cxn modelId="{94515A69-D96E-4AFF-8DE0-0F0DB826B30A}" srcId="{FF04E82F-57B7-4B56-A1E5-1562F000136A}" destId="{04A18395-B509-44FE-9796-4F3F07C5971E}" srcOrd="1" destOrd="0" parTransId="{A1165A5D-6E9C-4677-A87A-5CE629DEE186}" sibTransId="{1C02E6DF-FC99-44A3-91DD-A9D608C710D5}"/>
    <dgm:cxn modelId="{BB04C810-740C-42B6-818D-07C49BC4DD17}" type="presOf" srcId="{B602CE5E-4DE9-48AB-B7CA-B0AC1DBD9CAC}" destId="{EB2B61F8-1373-4627-A6C3-E68EBBCA28F3}" srcOrd="0" destOrd="0" presId="urn:microsoft.com/office/officeart/2005/8/layout/hierarchy2#1"/>
    <dgm:cxn modelId="{11BCDCE3-F839-41F6-B0C2-B2B489EB8E19}" type="presOf" srcId="{CE83BF3F-468F-41E5-B1F7-E3EF78E59DFA}" destId="{40DA8C12-B90F-4C19-9FB8-444EFFB74940}" srcOrd="0" destOrd="0" presId="urn:microsoft.com/office/officeart/2005/8/layout/hierarchy2#1"/>
    <dgm:cxn modelId="{DB82A8BB-06E8-41F6-8C36-841D9AB9555C}" type="presOf" srcId="{8B830D8D-8148-4A05-92D6-890536A3A0F1}" destId="{B7624F6B-2F88-4BB7-8F6A-425755F226E6}" srcOrd="0" destOrd="0" presId="urn:microsoft.com/office/officeart/2005/8/layout/hierarchy2#1"/>
    <dgm:cxn modelId="{D278E349-DF0E-40BC-9FF1-38D38158E225}" type="presOf" srcId="{40B54CB1-5646-43C8-AF52-3050B26A1DA4}" destId="{139336B7-C112-4027-8BEB-A87A7762B56E}" srcOrd="0" destOrd="0" presId="urn:microsoft.com/office/officeart/2005/8/layout/hierarchy2#1"/>
    <dgm:cxn modelId="{DDD72A46-70B3-46DD-9C70-5736CA004A31}" srcId="{374F1898-3F8D-4693-8092-D1D005FCE1A1}" destId="{CE83BF3F-468F-41E5-B1F7-E3EF78E59DFA}" srcOrd="0" destOrd="0" parTransId="{CAEB9428-8D14-4BD3-8823-F844F7F06B03}" sibTransId="{C9013A13-F74A-4C7D-89DB-540EA1025149}"/>
    <dgm:cxn modelId="{3E2ABA0B-B455-4E77-8D94-78B19A311714}" type="presOf" srcId="{6B75D1B6-9DB3-4708-8033-DA261749E038}" destId="{3332C44B-15BB-47F3-8CDF-8C6280F3C38E}" srcOrd="1" destOrd="0" presId="urn:microsoft.com/office/officeart/2005/8/layout/hierarchy2#1"/>
    <dgm:cxn modelId="{C51DAF95-CD51-482C-8E66-1CD4845EE7EB}" type="presOf" srcId="{9A79B55E-9CA0-4086-A74B-71D59341CB45}" destId="{F32C51A4-E407-4406-BA83-AB082E7A9C92}" srcOrd="1" destOrd="0" presId="urn:microsoft.com/office/officeart/2005/8/layout/hierarchy2#1"/>
    <dgm:cxn modelId="{46AAE468-561E-4FD7-A831-2C39D16E134C}" srcId="{67732667-D9C0-4066-8FC8-D22B33F6A5A7}" destId="{FF04E82F-57B7-4B56-A1E5-1562F000136A}" srcOrd="0" destOrd="0" parTransId="{B97E60E6-42FB-4234-8DD7-B154F0E76CCC}" sibTransId="{E490BC7A-EAA0-4E28-A26A-834DE124FB82}"/>
    <dgm:cxn modelId="{C46EA3FD-FF69-4592-887B-DFC2747D28FD}" type="presOf" srcId="{930DB220-D753-415B-A100-BC29B699D851}" destId="{A9C71BF4-A8E4-41FA-96DC-F0DDAFE8AD1E}" srcOrd="0" destOrd="0" presId="urn:microsoft.com/office/officeart/2005/8/layout/hierarchy2#1"/>
    <dgm:cxn modelId="{4C4AE62B-C08E-4A77-8566-8816245FA5D0}" srcId="{FF04E82F-57B7-4B56-A1E5-1562F000136A}" destId="{640229DB-11A4-448B-AE55-54CFEC2F164C}" srcOrd="0" destOrd="0" parTransId="{87C3B70A-673E-44F1-8ECE-C75FCC6AAAD2}" sibTransId="{EB0CE3E9-E7E6-4067-94CC-857DFBE8C6A1}"/>
    <dgm:cxn modelId="{D4F0F2D5-A51C-453A-9BDF-C2268D1D9578}" type="presOf" srcId="{C81A4CD5-97D5-4D74-9D17-9C35DF85FAFF}" destId="{EE04F637-D74B-49A2-9ADF-A8B55BD6B451}" srcOrd="1" destOrd="0" presId="urn:microsoft.com/office/officeart/2005/8/layout/hierarchy2#1"/>
    <dgm:cxn modelId="{A896FCC2-BA18-4813-879D-96CE8E076221}" type="presOf" srcId="{6B5094BA-CF9A-4DC1-B7A9-987682D1C262}" destId="{737FF4E5-B6A6-4403-942E-C36E5E2CAD0A}" srcOrd="0" destOrd="0" presId="urn:microsoft.com/office/officeart/2005/8/layout/hierarchy2#1"/>
    <dgm:cxn modelId="{DF89850E-51D4-4815-92A8-1DD69746456B}" type="presOf" srcId="{9A79B55E-9CA0-4086-A74B-71D59341CB45}" destId="{73E9AF8E-8FD1-4613-9353-5085E239E124}" srcOrd="0" destOrd="0" presId="urn:microsoft.com/office/officeart/2005/8/layout/hierarchy2#1"/>
    <dgm:cxn modelId="{BC0BA29F-B6B0-4900-8EAD-D4FC910B45AA}" srcId="{06DC46E0-E852-49F9-8BA9-B4159613FBA2}" destId="{596F1DE4-F5CC-45D9-B3DD-38DCF3075CA8}" srcOrd="0" destOrd="0" parTransId="{4E0B84F9-FBBF-4761-A671-6F49E1D64657}" sibTransId="{77B01B2D-1155-4BC9-9D34-16B4AEAD4156}"/>
    <dgm:cxn modelId="{68C6575E-5FDC-4555-BA51-FBB30E6439EF}" type="presOf" srcId="{512C5A6B-26E9-4984-B61A-7E74809E6A5C}" destId="{23CA924E-6A1B-47A1-9C50-06BAB31C3B61}" srcOrd="0" destOrd="0" presId="urn:microsoft.com/office/officeart/2005/8/layout/hierarchy2#1"/>
    <dgm:cxn modelId="{B0B73F43-8336-4581-BF52-BBD3665E7AAF}" type="presOf" srcId="{EB592FE0-80FF-4648-B482-142BA6AD599A}" destId="{9A4C261E-8BD5-4084-A444-590D32440DA3}" srcOrd="0" destOrd="0" presId="urn:microsoft.com/office/officeart/2005/8/layout/hierarchy2#1"/>
    <dgm:cxn modelId="{B6D09F93-73DC-4522-8975-AB95A3C4C3F3}" type="presOf" srcId="{87C3B70A-673E-44F1-8ECE-C75FCC6AAAD2}" destId="{5948D48B-ECBB-4CAD-8E92-6DCAC420038D}" srcOrd="0" destOrd="0" presId="urn:microsoft.com/office/officeart/2005/8/layout/hierarchy2#1"/>
    <dgm:cxn modelId="{B5E58148-7C45-40F5-9F99-24808C5F92B2}" type="presOf" srcId="{40B54CB1-5646-43C8-AF52-3050B26A1DA4}" destId="{FB09EF5A-4D45-47FA-85D2-25D73884F559}" srcOrd="1" destOrd="0" presId="urn:microsoft.com/office/officeart/2005/8/layout/hierarchy2#1"/>
    <dgm:cxn modelId="{4510FC3A-6D82-4063-83B3-485767104450}" type="presOf" srcId="{CAEB9428-8D14-4BD3-8823-F844F7F06B03}" destId="{562D6679-B5E1-4167-9DE6-A59C320F94C9}" srcOrd="1" destOrd="0" presId="urn:microsoft.com/office/officeart/2005/8/layout/hierarchy2#1"/>
    <dgm:cxn modelId="{1B0DCE48-0BA5-41D2-8E7C-3D8597E729B0}" type="presOf" srcId="{EB592FE0-80FF-4648-B482-142BA6AD599A}" destId="{E2EEBAD2-DADF-43BA-9287-3F4ACB07F3CE}" srcOrd="1" destOrd="0" presId="urn:microsoft.com/office/officeart/2005/8/layout/hierarchy2#1"/>
    <dgm:cxn modelId="{2E45198E-4AC3-4C05-9003-AA02DA55C0BA}" srcId="{06DC46E0-E852-49F9-8BA9-B4159613FBA2}" destId="{CDFC8CCC-F4A9-4572-8307-A0207EB85210}" srcOrd="1" destOrd="0" parTransId="{40B54CB1-5646-43C8-AF52-3050B26A1DA4}" sibTransId="{59F56073-627F-418E-AA94-EA422AFDCA57}"/>
    <dgm:cxn modelId="{63EBE965-3A63-457A-A926-A2E410F2F523}" type="presOf" srcId="{CAEB9428-8D14-4BD3-8823-F844F7F06B03}" destId="{EEE49D8F-B303-4AC0-A85B-CA9F0A12362C}" srcOrd="0" destOrd="0" presId="urn:microsoft.com/office/officeart/2005/8/layout/hierarchy2#1"/>
    <dgm:cxn modelId="{7D4A5E4D-A15A-47A8-AC75-8F8F803E9FD7}" type="presOf" srcId="{4E0B84F9-FBBF-4761-A671-6F49E1D64657}" destId="{3F0D0522-C104-4232-ABA2-B4458B567F8B}" srcOrd="0" destOrd="0" presId="urn:microsoft.com/office/officeart/2005/8/layout/hierarchy2#1"/>
    <dgm:cxn modelId="{6290779D-F0A9-4242-B85B-353F2FB85C87}" type="presOf" srcId="{06DC46E0-E852-49F9-8BA9-B4159613FBA2}" destId="{5D419FAA-EED8-40B9-98D3-1732A19FD3CD}" srcOrd="0" destOrd="0" presId="urn:microsoft.com/office/officeart/2005/8/layout/hierarchy2#1"/>
    <dgm:cxn modelId="{5B947586-AEFE-44F5-A927-E872A3CDFCAD}" type="presOf" srcId="{046886F8-DA7E-48FA-A8A8-70B9D8164487}" destId="{7F408607-79DD-4CDE-A2BF-056624F69A85}" srcOrd="0" destOrd="0" presId="urn:microsoft.com/office/officeart/2005/8/layout/hierarchy2#1"/>
    <dgm:cxn modelId="{1C8FD8B5-88DC-4A8E-B0AB-3E3C3DBC20D5}" srcId="{640229DB-11A4-448B-AE55-54CFEC2F164C}" destId="{046886F8-DA7E-48FA-A8A8-70B9D8164487}" srcOrd="0" destOrd="0" parTransId="{2DBF2DFF-54FE-43CB-945C-2FECD37829F3}" sibTransId="{724903D5-1B05-41AA-9E63-91D467475C29}"/>
    <dgm:cxn modelId="{7F040521-6FF2-4256-9950-7F9A4B396E77}" type="presOf" srcId="{FF04E82F-57B7-4B56-A1E5-1562F000136A}" destId="{8E92F860-C7E8-42FF-8221-48C9E4F10A5A}" srcOrd="0" destOrd="0" presId="urn:microsoft.com/office/officeart/2005/8/layout/hierarchy2#1"/>
    <dgm:cxn modelId="{E42961C3-4C1A-49F1-87B0-3F377535FB01}" type="presOf" srcId="{04A18395-B509-44FE-9796-4F3F07C5971E}" destId="{4E0F5636-EB4E-4270-8DE8-5181FB43ABAE}" srcOrd="0" destOrd="0" presId="urn:microsoft.com/office/officeart/2005/8/layout/hierarchy2#1"/>
    <dgm:cxn modelId="{E2727F03-C5D1-4C57-9275-E3C5F5FF4F60}" type="presOf" srcId="{930DB220-D753-415B-A100-BC29B699D851}" destId="{E05D6981-3BDC-4F23-8D70-045E6EB0A0EF}" srcOrd="1" destOrd="0" presId="urn:microsoft.com/office/officeart/2005/8/layout/hierarchy2#1"/>
    <dgm:cxn modelId="{430C49D4-FB92-4E4A-80E7-3D47D075A7ED}" type="presOf" srcId="{2DBF2DFF-54FE-43CB-945C-2FECD37829F3}" destId="{6DC9AF28-0E06-43CD-993A-A923A17FE860}" srcOrd="1" destOrd="0" presId="urn:microsoft.com/office/officeart/2005/8/layout/hierarchy2#1"/>
    <dgm:cxn modelId="{94A65AA6-C1B4-4F10-AD8B-B40D334D49F4}" srcId="{325D4D16-5161-4A58-AD4D-EB5366249722}" destId="{374F1898-3F8D-4693-8092-D1D005FCE1A1}" srcOrd="0" destOrd="0" parTransId="{F216BC80-1B6E-44DA-827D-5D3D8BC67957}" sibTransId="{A96F56A4-A328-41B3-8767-385BE6AFBC06}"/>
    <dgm:cxn modelId="{0FC7FE2D-F7CC-4CFD-B217-3D65055B939A}" srcId="{046886F8-DA7E-48FA-A8A8-70B9D8164487}" destId="{512C5A6B-26E9-4984-B61A-7E74809E6A5C}" srcOrd="0" destOrd="0" parTransId="{9A79B55E-9CA0-4086-A74B-71D59341CB45}" sibTransId="{EF98F464-9C1B-4FE0-90F8-26DC7EA83EA5}"/>
    <dgm:cxn modelId="{ADFC1035-A100-450B-84C2-5004B45CFCD1}" type="presParOf" srcId="{EFF82CC5-8E68-4BFF-910A-F8F14B65F46E}" destId="{5BEA131C-C037-44AB-ADFC-ACE492770F87}" srcOrd="0" destOrd="0" presId="urn:microsoft.com/office/officeart/2005/8/layout/hierarchy2#1"/>
    <dgm:cxn modelId="{07281681-038E-4FAC-A3DD-DCC5C0B6B1F0}" type="presParOf" srcId="{5BEA131C-C037-44AB-ADFC-ACE492770F87}" destId="{8E92F860-C7E8-42FF-8221-48C9E4F10A5A}" srcOrd="0" destOrd="0" presId="urn:microsoft.com/office/officeart/2005/8/layout/hierarchy2#1"/>
    <dgm:cxn modelId="{C17BC9C5-D818-4ABF-8C9F-C0C5A4BB3B84}" type="presParOf" srcId="{5BEA131C-C037-44AB-ADFC-ACE492770F87}" destId="{131786B7-3A1A-48DD-9C89-C0C95288606A}" srcOrd="1" destOrd="0" presId="urn:microsoft.com/office/officeart/2005/8/layout/hierarchy2#1"/>
    <dgm:cxn modelId="{FDE5052F-D180-4C2F-BF21-0BAA9682331C}" type="presParOf" srcId="{131786B7-3A1A-48DD-9C89-C0C95288606A}" destId="{5948D48B-ECBB-4CAD-8E92-6DCAC420038D}" srcOrd="0" destOrd="0" presId="urn:microsoft.com/office/officeart/2005/8/layout/hierarchy2#1"/>
    <dgm:cxn modelId="{0567CDD8-2B1C-46BF-9D8A-F81AA4046A29}" type="presParOf" srcId="{5948D48B-ECBB-4CAD-8E92-6DCAC420038D}" destId="{8CE45E08-8EBF-4C76-A0A6-0DFAF894D941}" srcOrd="0" destOrd="0" presId="urn:microsoft.com/office/officeart/2005/8/layout/hierarchy2#1"/>
    <dgm:cxn modelId="{D0BCFAF2-3B52-4B08-9EF2-90CB20F6D909}" type="presParOf" srcId="{131786B7-3A1A-48DD-9C89-C0C95288606A}" destId="{E426C7AC-2F85-4872-B58B-340754EFC0C5}" srcOrd="1" destOrd="0" presId="urn:microsoft.com/office/officeart/2005/8/layout/hierarchy2#1"/>
    <dgm:cxn modelId="{39CC41B8-A2AB-45B1-9AA9-9EACBD88AB84}" type="presParOf" srcId="{E426C7AC-2F85-4872-B58B-340754EFC0C5}" destId="{DC8EF80F-F896-492B-8242-D88824567159}" srcOrd="0" destOrd="0" presId="urn:microsoft.com/office/officeart/2005/8/layout/hierarchy2#1"/>
    <dgm:cxn modelId="{A9FEAD8C-75E7-461B-8D7D-A673388248AA}" type="presParOf" srcId="{E426C7AC-2F85-4872-B58B-340754EFC0C5}" destId="{5B4AB3A6-6CBB-44EC-99FF-5A164F17CC19}" srcOrd="1" destOrd="0" presId="urn:microsoft.com/office/officeart/2005/8/layout/hierarchy2#1"/>
    <dgm:cxn modelId="{EC201070-0AC5-41FE-9AFC-555F9A445F5E}" type="presParOf" srcId="{5B4AB3A6-6CBB-44EC-99FF-5A164F17CC19}" destId="{62CED637-F399-4A29-8156-E072FC916C5E}" srcOrd="0" destOrd="0" presId="urn:microsoft.com/office/officeart/2005/8/layout/hierarchy2#1"/>
    <dgm:cxn modelId="{6A19B7A7-6DCD-43BC-BA7D-2AA88EC7EFE4}" type="presParOf" srcId="{62CED637-F399-4A29-8156-E072FC916C5E}" destId="{6DC9AF28-0E06-43CD-993A-A923A17FE860}" srcOrd="0" destOrd="0" presId="urn:microsoft.com/office/officeart/2005/8/layout/hierarchy2#1"/>
    <dgm:cxn modelId="{9315589A-1732-4AAF-9936-D0C09F08CFAF}" type="presParOf" srcId="{5B4AB3A6-6CBB-44EC-99FF-5A164F17CC19}" destId="{368E8CB5-A0CD-4854-95E1-DB8075A02CA9}" srcOrd="1" destOrd="0" presId="urn:microsoft.com/office/officeart/2005/8/layout/hierarchy2#1"/>
    <dgm:cxn modelId="{70CC0C15-4452-49C9-92B8-AB2B00F1AC90}" type="presParOf" srcId="{368E8CB5-A0CD-4854-95E1-DB8075A02CA9}" destId="{7F408607-79DD-4CDE-A2BF-056624F69A85}" srcOrd="0" destOrd="0" presId="urn:microsoft.com/office/officeart/2005/8/layout/hierarchy2#1"/>
    <dgm:cxn modelId="{F2EDBE37-8406-417F-952B-F05086DEF69E}" type="presParOf" srcId="{368E8CB5-A0CD-4854-95E1-DB8075A02CA9}" destId="{C897DC7A-50BA-4C67-B62E-87CDB487F32D}" srcOrd="1" destOrd="0" presId="urn:microsoft.com/office/officeart/2005/8/layout/hierarchy2#1"/>
    <dgm:cxn modelId="{4D61B63D-3DFE-4116-B99B-06F8FD5164ED}" type="presParOf" srcId="{C897DC7A-50BA-4C67-B62E-87CDB487F32D}" destId="{73E9AF8E-8FD1-4613-9353-5085E239E124}" srcOrd="0" destOrd="0" presId="urn:microsoft.com/office/officeart/2005/8/layout/hierarchy2#1"/>
    <dgm:cxn modelId="{70DDBB8E-25B6-44D0-BA35-98A610D2C459}" type="presParOf" srcId="{73E9AF8E-8FD1-4613-9353-5085E239E124}" destId="{F32C51A4-E407-4406-BA83-AB082E7A9C92}" srcOrd="0" destOrd="0" presId="urn:microsoft.com/office/officeart/2005/8/layout/hierarchy2#1"/>
    <dgm:cxn modelId="{087F1219-6AFB-49E0-AC64-983C01BFC7DA}" type="presParOf" srcId="{C897DC7A-50BA-4C67-B62E-87CDB487F32D}" destId="{B98FAF2E-0158-4C53-93BB-71723D989EB4}" srcOrd="1" destOrd="0" presId="urn:microsoft.com/office/officeart/2005/8/layout/hierarchy2#1"/>
    <dgm:cxn modelId="{7C5874EB-725C-4FA4-8CC4-3A37E67F05A1}" type="presParOf" srcId="{B98FAF2E-0158-4C53-93BB-71723D989EB4}" destId="{23CA924E-6A1B-47A1-9C50-06BAB31C3B61}" srcOrd="0" destOrd="0" presId="urn:microsoft.com/office/officeart/2005/8/layout/hierarchy2#1"/>
    <dgm:cxn modelId="{507B19DD-9383-4B86-B9ED-908EFE898CCE}" type="presParOf" srcId="{B98FAF2E-0158-4C53-93BB-71723D989EB4}" destId="{1900F351-C938-4AA3-80E4-7FE06CE13286}" srcOrd="1" destOrd="0" presId="urn:microsoft.com/office/officeart/2005/8/layout/hierarchy2#1"/>
    <dgm:cxn modelId="{CD278121-CD59-49ED-A1BB-E312E9AF8A31}" type="presParOf" srcId="{C897DC7A-50BA-4C67-B62E-87CDB487F32D}" destId="{8EDF2F45-D1BF-4DE0-94FD-D55F08813061}" srcOrd="2" destOrd="0" presId="urn:microsoft.com/office/officeart/2005/8/layout/hierarchy2#1"/>
    <dgm:cxn modelId="{999D92BC-2C7B-4912-895F-70EF65995280}" type="presParOf" srcId="{8EDF2F45-D1BF-4DE0-94FD-D55F08813061}" destId="{912AE989-680F-4342-8701-E9102C7B5909}" srcOrd="0" destOrd="0" presId="urn:microsoft.com/office/officeart/2005/8/layout/hierarchy2#1"/>
    <dgm:cxn modelId="{FDD017C9-0625-45FF-948E-22A8944A0126}" type="presParOf" srcId="{C897DC7A-50BA-4C67-B62E-87CDB487F32D}" destId="{C6AF364C-428C-4F50-A77F-D7D961A22776}" srcOrd="3" destOrd="0" presId="urn:microsoft.com/office/officeart/2005/8/layout/hierarchy2#1"/>
    <dgm:cxn modelId="{6F126387-D99A-49AD-A4DE-283E058E36BB}" type="presParOf" srcId="{C6AF364C-428C-4F50-A77F-D7D961A22776}" destId="{EB2B61F8-1373-4627-A6C3-E68EBBCA28F3}" srcOrd="0" destOrd="0" presId="urn:microsoft.com/office/officeart/2005/8/layout/hierarchy2#1"/>
    <dgm:cxn modelId="{A04760D2-A6C0-4E90-9E33-94D541C89840}" type="presParOf" srcId="{C6AF364C-428C-4F50-A77F-D7D961A22776}" destId="{21EA7F99-AE4F-4990-B3BA-CD412BEE57A9}" srcOrd="1" destOrd="0" presId="urn:microsoft.com/office/officeart/2005/8/layout/hierarchy2#1"/>
    <dgm:cxn modelId="{6B0D5E06-D40D-4042-A6F0-FFD61FAB716B}" type="presParOf" srcId="{5B4AB3A6-6CBB-44EC-99FF-5A164F17CC19}" destId="{A9C71BF4-A8E4-41FA-96DC-F0DDAFE8AD1E}" srcOrd="2" destOrd="0" presId="urn:microsoft.com/office/officeart/2005/8/layout/hierarchy2#1"/>
    <dgm:cxn modelId="{8439CD82-6EFB-4B6C-93BB-FD6EBB10B59B}" type="presParOf" srcId="{A9C71BF4-A8E4-41FA-96DC-F0DDAFE8AD1E}" destId="{E05D6981-3BDC-4F23-8D70-045E6EB0A0EF}" srcOrd="0" destOrd="0" presId="urn:microsoft.com/office/officeart/2005/8/layout/hierarchy2#1"/>
    <dgm:cxn modelId="{2433A394-ADBB-4C3F-B494-E16B24743745}" type="presParOf" srcId="{5B4AB3A6-6CBB-44EC-99FF-5A164F17CC19}" destId="{3525425D-B095-49CC-91F4-075AEB290E7D}" srcOrd="3" destOrd="0" presId="urn:microsoft.com/office/officeart/2005/8/layout/hierarchy2#1"/>
    <dgm:cxn modelId="{0EBDDF31-137C-4D7B-8D1B-3EC9FF5A3101}" type="presParOf" srcId="{3525425D-B095-49CC-91F4-075AEB290E7D}" destId="{5D419FAA-EED8-40B9-98D3-1732A19FD3CD}" srcOrd="0" destOrd="0" presId="urn:microsoft.com/office/officeart/2005/8/layout/hierarchy2#1"/>
    <dgm:cxn modelId="{B0C2AEB6-353C-4A5B-815B-45E4A4D4A514}" type="presParOf" srcId="{3525425D-B095-49CC-91F4-075AEB290E7D}" destId="{C7B7C686-A746-4FFA-AB93-BDE18B3B62AF}" srcOrd="1" destOrd="0" presId="urn:microsoft.com/office/officeart/2005/8/layout/hierarchy2#1"/>
    <dgm:cxn modelId="{172326CF-4068-479B-9DE1-99424D29DA6E}" type="presParOf" srcId="{C7B7C686-A746-4FFA-AB93-BDE18B3B62AF}" destId="{3F0D0522-C104-4232-ABA2-B4458B567F8B}" srcOrd="0" destOrd="0" presId="urn:microsoft.com/office/officeart/2005/8/layout/hierarchy2#1"/>
    <dgm:cxn modelId="{62E4A820-D1A9-4988-AE4E-40684B9B6A43}" type="presParOf" srcId="{3F0D0522-C104-4232-ABA2-B4458B567F8B}" destId="{576C72B4-E4D8-4336-97F8-1D44824321DB}" srcOrd="0" destOrd="0" presId="urn:microsoft.com/office/officeart/2005/8/layout/hierarchy2#1"/>
    <dgm:cxn modelId="{7A5B8B0A-2FAD-4ADA-9AF9-CE7FA342247C}" type="presParOf" srcId="{C7B7C686-A746-4FFA-AB93-BDE18B3B62AF}" destId="{C151EBC0-DA66-4EBC-A906-2222FE7CAF74}" srcOrd="1" destOrd="0" presId="urn:microsoft.com/office/officeart/2005/8/layout/hierarchy2#1"/>
    <dgm:cxn modelId="{07FAC4C4-4D67-4EF9-84F5-B52D8507E03E}" type="presParOf" srcId="{C151EBC0-DA66-4EBC-A906-2222FE7CAF74}" destId="{A0B8D058-D82D-485A-80E3-7D1209E6D0AC}" srcOrd="0" destOrd="0" presId="urn:microsoft.com/office/officeart/2005/8/layout/hierarchy2#1"/>
    <dgm:cxn modelId="{CF9DF1F5-49D4-4A17-A7A8-3F6E1A91B351}" type="presParOf" srcId="{C151EBC0-DA66-4EBC-A906-2222FE7CAF74}" destId="{14ED1380-3FE0-4F93-90D4-C8A663E067CC}" srcOrd="1" destOrd="0" presId="urn:microsoft.com/office/officeart/2005/8/layout/hierarchy2#1"/>
    <dgm:cxn modelId="{10F32D33-C5D5-4656-8465-CC6375D42863}" type="presParOf" srcId="{C7B7C686-A746-4FFA-AB93-BDE18B3B62AF}" destId="{139336B7-C112-4027-8BEB-A87A7762B56E}" srcOrd="2" destOrd="0" presId="urn:microsoft.com/office/officeart/2005/8/layout/hierarchy2#1"/>
    <dgm:cxn modelId="{F04BB01D-D5CD-41AC-9956-C7327A540D75}" type="presParOf" srcId="{139336B7-C112-4027-8BEB-A87A7762B56E}" destId="{FB09EF5A-4D45-47FA-85D2-25D73884F559}" srcOrd="0" destOrd="0" presId="urn:microsoft.com/office/officeart/2005/8/layout/hierarchy2#1"/>
    <dgm:cxn modelId="{B498CDCF-0B9C-4C14-95A0-D1383CD85C33}" type="presParOf" srcId="{C7B7C686-A746-4FFA-AB93-BDE18B3B62AF}" destId="{6E194E73-8BEE-45CB-84DE-4227A142DB22}" srcOrd="3" destOrd="0" presId="urn:microsoft.com/office/officeart/2005/8/layout/hierarchy2#1"/>
    <dgm:cxn modelId="{BF5EB842-67C2-4493-BCAC-63323CD6A152}" type="presParOf" srcId="{6E194E73-8BEE-45CB-84DE-4227A142DB22}" destId="{305597AB-384D-4694-8FE8-FEA7E976BC42}" srcOrd="0" destOrd="0" presId="urn:microsoft.com/office/officeart/2005/8/layout/hierarchy2#1"/>
    <dgm:cxn modelId="{F4337889-3D08-4699-B9F9-1B5A4E784EAE}" type="presParOf" srcId="{6E194E73-8BEE-45CB-84DE-4227A142DB22}" destId="{B7898DFC-D865-489C-80BE-334BF9A7452E}" srcOrd="1" destOrd="0" presId="urn:microsoft.com/office/officeart/2005/8/layout/hierarchy2#1"/>
    <dgm:cxn modelId="{45BAAF17-04F5-43F6-AD94-203E898F3941}" type="presParOf" srcId="{C7B7C686-A746-4FFA-AB93-BDE18B3B62AF}" destId="{55E3DDAF-B170-4187-BCF3-D4BE29DA24AD}" srcOrd="4" destOrd="0" presId="urn:microsoft.com/office/officeart/2005/8/layout/hierarchy2#1"/>
    <dgm:cxn modelId="{A7708D75-46DD-4EAF-A3FD-03FBD1E711DF}" type="presParOf" srcId="{55E3DDAF-B170-4187-BCF3-D4BE29DA24AD}" destId="{EE04F637-D74B-49A2-9ADF-A8B55BD6B451}" srcOrd="0" destOrd="0" presId="urn:microsoft.com/office/officeart/2005/8/layout/hierarchy2#1"/>
    <dgm:cxn modelId="{8169034F-E32D-4713-BFF2-D816AF3DE42B}" type="presParOf" srcId="{C7B7C686-A746-4FFA-AB93-BDE18B3B62AF}" destId="{5415FBC4-6C6C-4479-AFB6-CADA86976672}" srcOrd="5" destOrd="0" presId="urn:microsoft.com/office/officeart/2005/8/layout/hierarchy2#1"/>
    <dgm:cxn modelId="{FEFA9073-2592-457F-A1CB-EC11FE1796A4}" type="presParOf" srcId="{5415FBC4-6C6C-4479-AFB6-CADA86976672}" destId="{B7624F6B-2F88-4BB7-8F6A-425755F226E6}" srcOrd="0" destOrd="0" presId="urn:microsoft.com/office/officeart/2005/8/layout/hierarchy2#1"/>
    <dgm:cxn modelId="{7A9F606D-3002-4FC1-BDCD-E07C0713751F}" type="presParOf" srcId="{5415FBC4-6C6C-4479-AFB6-CADA86976672}" destId="{BCE24412-07C9-48F0-ABD9-F409B4D61E10}" srcOrd="1" destOrd="0" presId="urn:microsoft.com/office/officeart/2005/8/layout/hierarchy2#1"/>
    <dgm:cxn modelId="{E2B66FA2-6B2F-4408-910E-B94845443E90}" type="presParOf" srcId="{5B4AB3A6-6CBB-44EC-99FF-5A164F17CC19}" destId="{737FF4E5-B6A6-4403-942E-C36E5E2CAD0A}" srcOrd="4" destOrd="0" presId="urn:microsoft.com/office/officeart/2005/8/layout/hierarchy2#1"/>
    <dgm:cxn modelId="{97C7171B-4B46-4C1F-AA82-A17968F79A41}" type="presParOf" srcId="{737FF4E5-B6A6-4403-942E-C36E5E2CAD0A}" destId="{66247459-B5EC-4542-B9AB-AB128835B09C}" srcOrd="0" destOrd="0" presId="urn:microsoft.com/office/officeart/2005/8/layout/hierarchy2#1"/>
    <dgm:cxn modelId="{1156B9C8-403F-4A7C-A558-088F1F4CD0C4}" type="presParOf" srcId="{5B4AB3A6-6CBB-44EC-99FF-5A164F17CC19}" destId="{92E284C9-8FF9-496F-B1DF-593E678F4BEB}" srcOrd="5" destOrd="0" presId="urn:microsoft.com/office/officeart/2005/8/layout/hierarchy2#1"/>
    <dgm:cxn modelId="{11F0BE48-C072-4634-A834-511B4D8BC7BB}" type="presParOf" srcId="{92E284C9-8FF9-496F-B1DF-593E678F4BEB}" destId="{A75819B8-A7D8-492A-BA0C-932093A0FF2D}" srcOrd="0" destOrd="0" presId="urn:microsoft.com/office/officeart/2005/8/layout/hierarchy2#1"/>
    <dgm:cxn modelId="{B1C5533A-8C2A-4A39-A17F-BA1BC7A809CF}" type="presParOf" srcId="{92E284C9-8FF9-496F-B1DF-593E678F4BEB}" destId="{76CF8543-1ADA-471B-8291-B73DD99091DD}" srcOrd="1" destOrd="0" presId="urn:microsoft.com/office/officeart/2005/8/layout/hierarchy2#1"/>
    <dgm:cxn modelId="{11DEE0FE-8269-4152-B90A-C4A7CD940EEB}" type="presParOf" srcId="{131786B7-3A1A-48DD-9C89-C0C95288606A}" destId="{17CAE9B1-4DBA-42B1-9523-DDC51E5919BE}" srcOrd="2" destOrd="0" presId="urn:microsoft.com/office/officeart/2005/8/layout/hierarchy2#1"/>
    <dgm:cxn modelId="{434F25A5-7DAB-4984-9E13-EC379E01451E}" type="presParOf" srcId="{17CAE9B1-4DBA-42B1-9523-DDC51E5919BE}" destId="{792F0FE7-B340-475C-AEAD-107F8C7DDA9F}" srcOrd="0" destOrd="0" presId="urn:microsoft.com/office/officeart/2005/8/layout/hierarchy2#1"/>
    <dgm:cxn modelId="{73D32CFF-1C29-4DDD-B6E6-AF205D5320C2}" type="presParOf" srcId="{131786B7-3A1A-48DD-9C89-C0C95288606A}" destId="{A379BA93-92F7-47C8-9A2E-823FB89377E7}" srcOrd="3" destOrd="0" presId="urn:microsoft.com/office/officeart/2005/8/layout/hierarchy2#1"/>
    <dgm:cxn modelId="{F60BB08E-D94A-497D-82CE-E164F55787AD}" type="presParOf" srcId="{A379BA93-92F7-47C8-9A2E-823FB89377E7}" destId="{4E0F5636-EB4E-4270-8DE8-5181FB43ABAE}" srcOrd="0" destOrd="0" presId="urn:microsoft.com/office/officeart/2005/8/layout/hierarchy2#1"/>
    <dgm:cxn modelId="{553D1D91-01BD-4198-B173-E633D34866FE}" type="presParOf" srcId="{A379BA93-92F7-47C8-9A2E-823FB89377E7}" destId="{E0B0728C-D053-4242-B2F7-CD7710EEDEE9}" srcOrd="1" destOrd="0" presId="urn:microsoft.com/office/officeart/2005/8/layout/hierarchy2#1"/>
    <dgm:cxn modelId="{7CDCA355-1275-4B13-8AF9-C23F42BCB175}" type="presParOf" srcId="{E0B0728C-D053-4242-B2F7-CD7710EEDEE9}" destId="{9A4C261E-8BD5-4084-A444-590D32440DA3}" srcOrd="0" destOrd="0" presId="urn:microsoft.com/office/officeart/2005/8/layout/hierarchy2#1"/>
    <dgm:cxn modelId="{6D7691D7-2E90-4AA2-8EDC-693F09CD28D7}" type="presParOf" srcId="{9A4C261E-8BD5-4084-A444-590D32440DA3}" destId="{E2EEBAD2-DADF-43BA-9287-3F4ACB07F3CE}" srcOrd="0" destOrd="0" presId="urn:microsoft.com/office/officeart/2005/8/layout/hierarchy2#1"/>
    <dgm:cxn modelId="{5DE39EFE-173F-4B73-80AB-D4691731677C}" type="presParOf" srcId="{E0B0728C-D053-4242-B2F7-CD7710EEDEE9}" destId="{DFCA6A57-F15C-478B-AC7A-54A09C43CEA0}" srcOrd="1" destOrd="0" presId="urn:microsoft.com/office/officeart/2005/8/layout/hierarchy2#1"/>
    <dgm:cxn modelId="{80F7E38F-6392-4D42-9D7E-286C8BDB642C}" type="presParOf" srcId="{DFCA6A57-F15C-478B-AC7A-54A09C43CEA0}" destId="{921ACDA2-1690-4A5A-BCD1-C8E54457910D}" srcOrd="0" destOrd="0" presId="urn:microsoft.com/office/officeart/2005/8/layout/hierarchy2#1"/>
    <dgm:cxn modelId="{0F0B3137-FC83-47AF-8E10-647A095D76DA}" type="presParOf" srcId="{DFCA6A57-F15C-478B-AC7A-54A09C43CEA0}" destId="{9BC0A012-F5A6-4CB0-8196-3B4F30BA3704}" srcOrd="1" destOrd="0" presId="urn:microsoft.com/office/officeart/2005/8/layout/hierarchy2#1"/>
    <dgm:cxn modelId="{5698EBE0-2562-4649-A7E1-945021BF45E0}" type="presParOf" srcId="{9BC0A012-F5A6-4CB0-8196-3B4F30BA3704}" destId="{4FE940FB-E100-49D3-83CE-8AFBA7BC01EF}" srcOrd="0" destOrd="0" presId="urn:microsoft.com/office/officeart/2005/8/layout/hierarchy2#1"/>
    <dgm:cxn modelId="{F9C30F89-69E5-4146-B07D-3F53705E9AAC}" type="presParOf" srcId="{4FE940FB-E100-49D3-83CE-8AFBA7BC01EF}" destId="{7F74AD0A-0FE9-447E-BEB5-11639AC81674}" srcOrd="0" destOrd="0" presId="urn:microsoft.com/office/officeart/2005/8/layout/hierarchy2#1"/>
    <dgm:cxn modelId="{1AA98DAA-125E-4357-9E87-D37BC89F25DC}" type="presParOf" srcId="{9BC0A012-F5A6-4CB0-8196-3B4F30BA3704}" destId="{C5AA92B5-9437-4757-AB7F-A58923192D5D}" srcOrd="1" destOrd="0" presId="urn:microsoft.com/office/officeart/2005/8/layout/hierarchy2#1"/>
    <dgm:cxn modelId="{C0044831-9E85-43E2-83A8-7850C71AACB6}" type="presParOf" srcId="{C5AA92B5-9437-4757-AB7F-A58923192D5D}" destId="{4C399A1D-F7C9-4B82-B83C-6F5F44CE4DEB}" srcOrd="0" destOrd="0" presId="urn:microsoft.com/office/officeart/2005/8/layout/hierarchy2#1"/>
    <dgm:cxn modelId="{C4F5FBDE-BF41-45B6-A98E-85876EABDB59}" type="presParOf" srcId="{C5AA92B5-9437-4757-AB7F-A58923192D5D}" destId="{93958167-3A1B-4FD0-A05B-08AF05F33DB0}" srcOrd="1" destOrd="0" presId="urn:microsoft.com/office/officeart/2005/8/layout/hierarchy2#1"/>
    <dgm:cxn modelId="{029FE611-4585-4C36-B772-33291D6B77DE}" type="presParOf" srcId="{93958167-3A1B-4FD0-A05B-08AF05F33DB0}" destId="{EEE49D8F-B303-4AC0-A85B-CA9F0A12362C}" srcOrd="0" destOrd="0" presId="urn:microsoft.com/office/officeart/2005/8/layout/hierarchy2#1"/>
    <dgm:cxn modelId="{4539B76C-CB5D-4541-B724-086081DD9243}" type="presParOf" srcId="{EEE49D8F-B303-4AC0-A85B-CA9F0A12362C}" destId="{562D6679-B5E1-4167-9DE6-A59C320F94C9}" srcOrd="0" destOrd="0" presId="urn:microsoft.com/office/officeart/2005/8/layout/hierarchy2#1"/>
    <dgm:cxn modelId="{E8C5DEE1-EBC2-4FF0-AF2E-2EE345817CF3}" type="presParOf" srcId="{93958167-3A1B-4FD0-A05B-08AF05F33DB0}" destId="{7F9D44E5-B012-4D96-B3BE-E7B5FFFDE853}" srcOrd="1" destOrd="0" presId="urn:microsoft.com/office/officeart/2005/8/layout/hierarchy2#1"/>
    <dgm:cxn modelId="{C4C686CA-B81B-4520-841D-9A33AD23B823}" type="presParOf" srcId="{7F9D44E5-B012-4D96-B3BE-E7B5FFFDE853}" destId="{40DA8C12-B90F-4C19-9FB8-444EFFB74940}" srcOrd="0" destOrd="0" presId="urn:microsoft.com/office/officeart/2005/8/layout/hierarchy2#1"/>
    <dgm:cxn modelId="{F8E4E459-7526-4F48-B9B6-B23E26270391}" type="presParOf" srcId="{7F9D44E5-B012-4D96-B3BE-E7B5FFFDE853}" destId="{60DD69E3-5A8F-4DB6-9CD5-630F69DAC0AA}" srcOrd="1" destOrd="0" presId="urn:microsoft.com/office/officeart/2005/8/layout/hierarchy2#1"/>
    <dgm:cxn modelId="{33395D6B-BE20-4AC9-B480-A340B8D21998}" type="presParOf" srcId="{131786B7-3A1A-48DD-9C89-C0C95288606A}" destId="{19B70BD8-5F1E-44A8-A52F-D74992207994}" srcOrd="4" destOrd="0" presId="urn:microsoft.com/office/officeart/2005/8/layout/hierarchy2#1"/>
    <dgm:cxn modelId="{E1BA96DB-0E12-47BF-93E2-9C7DEEA5F185}" type="presParOf" srcId="{19B70BD8-5F1E-44A8-A52F-D74992207994}" destId="{3332C44B-15BB-47F3-8CDF-8C6280F3C38E}" srcOrd="0" destOrd="0" presId="urn:microsoft.com/office/officeart/2005/8/layout/hierarchy2#1"/>
    <dgm:cxn modelId="{63E967F6-10F0-4A17-98FD-66EF373E3A66}" type="presParOf" srcId="{131786B7-3A1A-48DD-9C89-C0C95288606A}" destId="{CF4AE49D-BB85-491A-A573-141032A4A801}" srcOrd="5" destOrd="0" presId="urn:microsoft.com/office/officeart/2005/8/layout/hierarchy2#1"/>
    <dgm:cxn modelId="{CB122A04-E5D9-4D51-97CB-E7688856FF9F}" type="presParOf" srcId="{CF4AE49D-BB85-491A-A573-141032A4A801}" destId="{C2F0806A-E987-4613-AD66-9A7F068CD229}" srcOrd="0" destOrd="0" presId="urn:microsoft.com/office/officeart/2005/8/layout/hierarchy2#1"/>
    <dgm:cxn modelId="{008E40DF-2BDA-4E98-9D72-79B15DF26D90}" type="presParOf" srcId="{CF4AE49D-BB85-491A-A573-141032A4A801}" destId="{A19B62F0-8F40-476D-AC81-4FC53D9C48A7}" srcOrd="1" destOrd="0" presId="urn:microsoft.com/office/officeart/2005/8/layout/hierarchy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59CD8-5847-4B7B-9E3E-10F379E84C21}">
      <dsp:nvSpPr>
        <dsp:cNvPr id="0" name=""/>
        <dsp:cNvSpPr/>
      </dsp:nvSpPr>
      <dsp:spPr>
        <a:xfrm>
          <a:off x="736811" y="0"/>
          <a:ext cx="2319711" cy="632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购物网站搜索</a:t>
          </a:r>
        </a:p>
      </dsp:txBody>
      <dsp:txXfrm>
        <a:off x="755328" y="18517"/>
        <a:ext cx="2282677" cy="595188"/>
      </dsp:txXfrm>
    </dsp:sp>
    <dsp:sp modelId="{8F300EF0-DA73-44CD-9401-02D55C90F4B2}">
      <dsp:nvSpPr>
        <dsp:cNvPr id="0" name=""/>
        <dsp:cNvSpPr/>
      </dsp:nvSpPr>
      <dsp:spPr>
        <a:xfrm rot="5400000">
          <a:off x="1778125" y="648027"/>
          <a:ext cx="237083" cy="284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5400000">
        <a:off x="1811318" y="671735"/>
        <a:ext cx="170699" cy="165958"/>
      </dsp:txXfrm>
    </dsp:sp>
    <dsp:sp modelId="{B06F4BA5-40CF-4103-B7C1-156D13B348E9}">
      <dsp:nvSpPr>
        <dsp:cNvPr id="0" name=""/>
        <dsp:cNvSpPr/>
      </dsp:nvSpPr>
      <dsp:spPr>
        <a:xfrm>
          <a:off x="736811" y="948332"/>
          <a:ext cx="2319711" cy="632222"/>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条件筛选</a:t>
          </a:r>
          <a:r>
            <a:rPr lang="en-US" altLang="zh-CN" sz="1800" kern="1200" dirty="0"/>
            <a:t>/</a:t>
          </a:r>
          <a:r>
            <a:rPr lang="zh-CN" altLang="en-US" sz="1800" kern="1200" dirty="0"/>
            <a:t>多网站比对</a:t>
          </a:r>
        </a:p>
      </dsp:txBody>
      <dsp:txXfrm>
        <a:off x="755328" y="966849"/>
        <a:ext cx="2282677" cy="595188"/>
      </dsp:txXfrm>
    </dsp:sp>
    <dsp:sp modelId="{400D5892-7998-499F-93B4-6A60022D75E0}">
      <dsp:nvSpPr>
        <dsp:cNvPr id="0" name=""/>
        <dsp:cNvSpPr/>
      </dsp:nvSpPr>
      <dsp:spPr>
        <a:xfrm rot="5400000">
          <a:off x="1778125" y="1596360"/>
          <a:ext cx="237083" cy="284499"/>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5400000">
        <a:off x="1811318" y="1620068"/>
        <a:ext cx="170699" cy="165958"/>
      </dsp:txXfrm>
    </dsp:sp>
    <dsp:sp modelId="{6666349C-7093-4DD3-B4E7-FD8BEEE949D0}">
      <dsp:nvSpPr>
        <dsp:cNvPr id="0" name=""/>
        <dsp:cNvSpPr/>
      </dsp:nvSpPr>
      <dsp:spPr>
        <a:xfrm>
          <a:off x="736811" y="1896666"/>
          <a:ext cx="2319711" cy="63222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购物并确认质量</a:t>
          </a:r>
        </a:p>
      </dsp:txBody>
      <dsp:txXfrm>
        <a:off x="755328" y="1915183"/>
        <a:ext cx="2282677" cy="595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2F860-C7E8-42FF-8221-48C9E4F10A5A}">
      <dsp:nvSpPr>
        <dsp:cNvPr id="0" name=""/>
        <dsp:cNvSpPr/>
      </dsp:nvSpPr>
      <dsp:spPr>
        <a:xfrm>
          <a:off x="4785" y="1928518"/>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检索</a:t>
          </a:r>
        </a:p>
      </dsp:txBody>
      <dsp:txXfrm>
        <a:off x="15642" y="1939375"/>
        <a:ext cx="719688" cy="348987"/>
      </dsp:txXfrm>
    </dsp:sp>
    <dsp:sp modelId="{5948D48B-ECBB-4CAD-8E92-6DCAC420038D}">
      <dsp:nvSpPr>
        <dsp:cNvPr id="0" name=""/>
        <dsp:cNvSpPr/>
      </dsp:nvSpPr>
      <dsp:spPr>
        <a:xfrm rot="17421335">
          <a:off x="468185" y="1704000"/>
          <a:ext cx="852565" cy="20414"/>
        </a:xfrm>
        <a:custGeom>
          <a:avLst/>
          <a:gdLst/>
          <a:ahLst/>
          <a:cxnLst/>
          <a:rect l="0" t="0" r="0" b="0"/>
          <a:pathLst>
            <a:path>
              <a:moveTo>
                <a:pt x="0" y="10207"/>
              </a:moveTo>
              <a:lnTo>
                <a:pt x="852565"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873153" y="1692893"/>
        <a:ext cx="42628" cy="42628"/>
      </dsp:txXfrm>
    </dsp:sp>
    <dsp:sp modelId="{DC8EF80F-F896-492B-8242-D88824567159}">
      <dsp:nvSpPr>
        <dsp:cNvPr id="0" name=""/>
        <dsp:cNvSpPr/>
      </dsp:nvSpPr>
      <dsp:spPr>
        <a:xfrm>
          <a:off x="1042748" y="1129194"/>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一框式检索</a:t>
          </a:r>
        </a:p>
      </dsp:txBody>
      <dsp:txXfrm>
        <a:off x="1053605" y="1140051"/>
        <a:ext cx="719688" cy="348987"/>
      </dsp:txXfrm>
    </dsp:sp>
    <dsp:sp modelId="{62CED637-F399-4A29-8156-E072FC916C5E}">
      <dsp:nvSpPr>
        <dsp:cNvPr id="0" name=""/>
        <dsp:cNvSpPr/>
      </dsp:nvSpPr>
      <dsp:spPr>
        <a:xfrm rot="17500715">
          <a:off x="1531021" y="931320"/>
          <a:ext cx="802818" cy="20414"/>
        </a:xfrm>
        <a:custGeom>
          <a:avLst/>
          <a:gdLst/>
          <a:ahLst/>
          <a:cxnLst/>
          <a:rect l="0" t="0" r="0" b="0"/>
          <a:pathLst>
            <a:path>
              <a:moveTo>
                <a:pt x="0" y="10207"/>
              </a:moveTo>
              <a:lnTo>
                <a:pt x="802818"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1912360" y="921456"/>
        <a:ext cx="40140" cy="40140"/>
      </dsp:txXfrm>
    </dsp:sp>
    <dsp:sp modelId="{7F408607-79DD-4CDE-A2BF-056624F69A85}">
      <dsp:nvSpPr>
        <dsp:cNvPr id="0" name=""/>
        <dsp:cNvSpPr/>
      </dsp:nvSpPr>
      <dsp:spPr>
        <a:xfrm>
          <a:off x="2080711" y="383158"/>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文献检索</a:t>
          </a:r>
        </a:p>
      </dsp:txBody>
      <dsp:txXfrm>
        <a:off x="2091568" y="394015"/>
        <a:ext cx="719688" cy="348987"/>
      </dsp:txXfrm>
    </dsp:sp>
    <dsp:sp modelId="{73E9AF8E-8FD1-4613-9353-5085E239E124}">
      <dsp:nvSpPr>
        <dsp:cNvPr id="0" name=""/>
        <dsp:cNvSpPr/>
      </dsp:nvSpPr>
      <dsp:spPr>
        <a:xfrm rot="19457599">
          <a:off x="2787786" y="451725"/>
          <a:ext cx="365215" cy="20414"/>
        </a:xfrm>
        <a:custGeom>
          <a:avLst/>
          <a:gdLst/>
          <a:ahLst/>
          <a:cxnLst/>
          <a:rect l="0" t="0" r="0" b="0"/>
          <a:pathLst>
            <a:path>
              <a:moveTo>
                <a:pt x="0" y="10207"/>
              </a:moveTo>
              <a:lnTo>
                <a:pt x="365215"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61263" y="452802"/>
        <a:ext cx="18260" cy="18260"/>
      </dsp:txXfrm>
    </dsp:sp>
    <dsp:sp modelId="{23CA924E-6A1B-47A1-9C50-06BAB31C3B61}">
      <dsp:nvSpPr>
        <dsp:cNvPr id="0" name=""/>
        <dsp:cNvSpPr/>
      </dsp:nvSpPr>
      <dsp:spPr>
        <a:xfrm>
          <a:off x="3118674" y="170005"/>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单库</a:t>
          </a:r>
        </a:p>
      </dsp:txBody>
      <dsp:txXfrm>
        <a:off x="3129531" y="180862"/>
        <a:ext cx="719688" cy="348987"/>
      </dsp:txXfrm>
    </dsp:sp>
    <dsp:sp modelId="{8EDF2F45-D1BF-4DE0-94FD-D55F08813061}">
      <dsp:nvSpPr>
        <dsp:cNvPr id="0" name=""/>
        <dsp:cNvSpPr/>
      </dsp:nvSpPr>
      <dsp:spPr>
        <a:xfrm rot="2142401">
          <a:off x="2787786" y="664878"/>
          <a:ext cx="365215" cy="20414"/>
        </a:xfrm>
        <a:custGeom>
          <a:avLst/>
          <a:gdLst/>
          <a:ahLst/>
          <a:cxnLst/>
          <a:rect l="0" t="0" r="0" b="0"/>
          <a:pathLst>
            <a:path>
              <a:moveTo>
                <a:pt x="0" y="10207"/>
              </a:moveTo>
              <a:lnTo>
                <a:pt x="365215"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61263" y="665955"/>
        <a:ext cx="18260" cy="18260"/>
      </dsp:txXfrm>
    </dsp:sp>
    <dsp:sp modelId="{EB2B61F8-1373-4627-A6C3-E68EBBCA28F3}">
      <dsp:nvSpPr>
        <dsp:cNvPr id="0" name=""/>
        <dsp:cNvSpPr/>
      </dsp:nvSpPr>
      <dsp:spPr>
        <a:xfrm>
          <a:off x="3118674" y="596312"/>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跨库</a:t>
          </a:r>
        </a:p>
      </dsp:txBody>
      <dsp:txXfrm>
        <a:off x="3129531" y="607169"/>
        <a:ext cx="719688" cy="348987"/>
      </dsp:txXfrm>
    </dsp:sp>
    <dsp:sp modelId="{A9C71BF4-A8E4-41FA-96DC-F0DDAFE8AD1E}">
      <dsp:nvSpPr>
        <dsp:cNvPr id="0" name=""/>
        <dsp:cNvSpPr/>
      </dsp:nvSpPr>
      <dsp:spPr>
        <a:xfrm rot="1093528">
          <a:off x="1776880" y="1349663"/>
          <a:ext cx="289845" cy="20414"/>
        </a:xfrm>
        <a:custGeom>
          <a:avLst/>
          <a:gdLst/>
          <a:ahLst/>
          <a:cxnLst/>
          <a:rect l="0" t="0" r="0" b="0"/>
          <a:pathLst>
            <a:path>
              <a:moveTo>
                <a:pt x="0" y="10207"/>
              </a:moveTo>
              <a:lnTo>
                <a:pt x="289845"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1914556" y="1352624"/>
        <a:ext cx="14492" cy="14492"/>
      </dsp:txXfrm>
    </dsp:sp>
    <dsp:sp modelId="{5D419FAA-EED8-40B9-98D3-1732A19FD3CD}">
      <dsp:nvSpPr>
        <dsp:cNvPr id="0" name=""/>
        <dsp:cNvSpPr/>
      </dsp:nvSpPr>
      <dsp:spPr>
        <a:xfrm>
          <a:off x="2059455" y="1219846"/>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知识元检索</a:t>
          </a:r>
        </a:p>
      </dsp:txBody>
      <dsp:txXfrm>
        <a:off x="2070312" y="1230703"/>
        <a:ext cx="719688" cy="348987"/>
      </dsp:txXfrm>
    </dsp:sp>
    <dsp:sp modelId="{3F0D0522-C104-4232-ABA2-B4458B567F8B}">
      <dsp:nvSpPr>
        <dsp:cNvPr id="0" name=""/>
        <dsp:cNvSpPr/>
      </dsp:nvSpPr>
      <dsp:spPr>
        <a:xfrm rot="19690649">
          <a:off x="2772745" y="1296375"/>
          <a:ext cx="374040" cy="20414"/>
        </a:xfrm>
        <a:custGeom>
          <a:avLst/>
          <a:gdLst/>
          <a:ahLst/>
          <a:cxnLst/>
          <a:rect l="0" t="0" r="0" b="0"/>
          <a:pathLst>
            <a:path>
              <a:moveTo>
                <a:pt x="0" y="10207"/>
              </a:moveTo>
              <a:lnTo>
                <a:pt x="374040"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50414" y="1297231"/>
        <a:ext cx="18702" cy="18702"/>
      </dsp:txXfrm>
    </dsp:sp>
    <dsp:sp modelId="{A0B8D058-D82D-485A-80E3-7D1209E6D0AC}">
      <dsp:nvSpPr>
        <dsp:cNvPr id="0" name=""/>
        <dsp:cNvSpPr/>
      </dsp:nvSpPr>
      <dsp:spPr>
        <a:xfrm>
          <a:off x="3118674" y="1022618"/>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知识问答、百科、词典</a:t>
          </a:r>
        </a:p>
      </dsp:txBody>
      <dsp:txXfrm>
        <a:off x="3129531" y="1033475"/>
        <a:ext cx="719688" cy="348987"/>
      </dsp:txXfrm>
    </dsp:sp>
    <dsp:sp modelId="{139336B7-C112-4027-8BEB-A87A7762B56E}">
      <dsp:nvSpPr>
        <dsp:cNvPr id="0" name=""/>
        <dsp:cNvSpPr/>
      </dsp:nvSpPr>
      <dsp:spPr>
        <a:xfrm rot="2147016">
          <a:off x="2763880" y="1509528"/>
          <a:ext cx="391770" cy="20414"/>
        </a:xfrm>
        <a:custGeom>
          <a:avLst/>
          <a:gdLst/>
          <a:ahLst/>
          <a:cxnLst/>
          <a:rect l="0" t="0" r="0" b="0"/>
          <a:pathLst>
            <a:path>
              <a:moveTo>
                <a:pt x="0" y="10207"/>
              </a:moveTo>
              <a:lnTo>
                <a:pt x="391770"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49971" y="1509941"/>
        <a:ext cx="19588" cy="19588"/>
      </dsp:txXfrm>
    </dsp:sp>
    <dsp:sp modelId="{305597AB-384D-4694-8FE8-FEA7E976BC42}">
      <dsp:nvSpPr>
        <dsp:cNvPr id="0" name=""/>
        <dsp:cNvSpPr/>
      </dsp:nvSpPr>
      <dsp:spPr>
        <a:xfrm>
          <a:off x="3118674" y="1448924"/>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工具书、图片、手册等</a:t>
          </a:r>
        </a:p>
      </dsp:txBody>
      <dsp:txXfrm>
        <a:off x="3129531" y="1459781"/>
        <a:ext cx="719688" cy="348987"/>
      </dsp:txXfrm>
    </dsp:sp>
    <dsp:sp modelId="{55E3DDAF-B170-4187-BCF3-D4BE29DA24AD}">
      <dsp:nvSpPr>
        <dsp:cNvPr id="0" name=""/>
        <dsp:cNvSpPr/>
      </dsp:nvSpPr>
      <dsp:spPr>
        <a:xfrm rot="3847787">
          <a:off x="2595576" y="1722681"/>
          <a:ext cx="728379" cy="20414"/>
        </a:xfrm>
        <a:custGeom>
          <a:avLst/>
          <a:gdLst/>
          <a:ahLst/>
          <a:cxnLst/>
          <a:rect l="0" t="0" r="0" b="0"/>
          <a:pathLst>
            <a:path>
              <a:moveTo>
                <a:pt x="0" y="10207"/>
              </a:moveTo>
              <a:lnTo>
                <a:pt x="728379"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41556" y="1714679"/>
        <a:ext cx="36418" cy="36418"/>
      </dsp:txXfrm>
    </dsp:sp>
    <dsp:sp modelId="{B7624F6B-2F88-4BB7-8F6A-425755F226E6}">
      <dsp:nvSpPr>
        <dsp:cNvPr id="0" name=""/>
        <dsp:cNvSpPr/>
      </dsp:nvSpPr>
      <dsp:spPr>
        <a:xfrm>
          <a:off x="3118674" y="1875230"/>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统计数据、指数</a:t>
          </a:r>
        </a:p>
      </dsp:txBody>
      <dsp:txXfrm>
        <a:off x="3129531" y="1886087"/>
        <a:ext cx="719688" cy="348987"/>
      </dsp:txXfrm>
    </dsp:sp>
    <dsp:sp modelId="{737FF4E5-B6A6-4403-942E-C36E5E2CAD0A}">
      <dsp:nvSpPr>
        <dsp:cNvPr id="0" name=""/>
        <dsp:cNvSpPr/>
      </dsp:nvSpPr>
      <dsp:spPr>
        <a:xfrm rot="4099285">
          <a:off x="1531021" y="1677355"/>
          <a:ext cx="802818" cy="20414"/>
        </a:xfrm>
        <a:custGeom>
          <a:avLst/>
          <a:gdLst/>
          <a:ahLst/>
          <a:cxnLst/>
          <a:rect l="0" t="0" r="0" b="0"/>
          <a:pathLst>
            <a:path>
              <a:moveTo>
                <a:pt x="0" y="10207"/>
              </a:moveTo>
              <a:lnTo>
                <a:pt x="802818"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1912360" y="1667492"/>
        <a:ext cx="40140" cy="40140"/>
      </dsp:txXfrm>
    </dsp:sp>
    <dsp:sp modelId="{A75819B8-A7D8-492A-BA0C-932093A0FF2D}">
      <dsp:nvSpPr>
        <dsp:cNvPr id="0" name=""/>
        <dsp:cNvSpPr/>
      </dsp:nvSpPr>
      <dsp:spPr>
        <a:xfrm>
          <a:off x="2080711" y="1875230"/>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引文检索</a:t>
          </a:r>
        </a:p>
      </dsp:txBody>
      <dsp:txXfrm>
        <a:off x="2091568" y="1886087"/>
        <a:ext cx="719688" cy="348987"/>
      </dsp:txXfrm>
    </dsp:sp>
    <dsp:sp modelId="{17CAE9B1-4DBA-42B1-9523-DDC51E5919BE}">
      <dsp:nvSpPr>
        <dsp:cNvPr id="0" name=""/>
        <dsp:cNvSpPr/>
      </dsp:nvSpPr>
      <dsp:spPr>
        <a:xfrm rot="3090853">
          <a:off x="656197" y="2290171"/>
          <a:ext cx="476540" cy="20414"/>
        </a:xfrm>
        <a:custGeom>
          <a:avLst/>
          <a:gdLst/>
          <a:ahLst/>
          <a:cxnLst/>
          <a:rect l="0" t="0" r="0" b="0"/>
          <a:pathLst>
            <a:path>
              <a:moveTo>
                <a:pt x="0" y="10207"/>
              </a:moveTo>
              <a:lnTo>
                <a:pt x="476540"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882554" y="2288464"/>
        <a:ext cx="23827" cy="23827"/>
      </dsp:txXfrm>
    </dsp:sp>
    <dsp:sp modelId="{4E0F5636-EB4E-4270-8DE8-5181FB43ABAE}">
      <dsp:nvSpPr>
        <dsp:cNvPr id="0" name=""/>
        <dsp:cNvSpPr/>
      </dsp:nvSpPr>
      <dsp:spPr>
        <a:xfrm>
          <a:off x="1042748" y="2301536"/>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高级检索</a:t>
          </a:r>
        </a:p>
      </dsp:txBody>
      <dsp:txXfrm>
        <a:off x="1053605" y="2312393"/>
        <a:ext cx="719688" cy="348987"/>
      </dsp:txXfrm>
    </dsp:sp>
    <dsp:sp modelId="{9A4C261E-8BD5-4084-A444-590D32440DA3}">
      <dsp:nvSpPr>
        <dsp:cNvPr id="0" name=""/>
        <dsp:cNvSpPr/>
      </dsp:nvSpPr>
      <dsp:spPr>
        <a:xfrm>
          <a:off x="1784150" y="2476680"/>
          <a:ext cx="296560" cy="20414"/>
        </a:xfrm>
        <a:custGeom>
          <a:avLst/>
          <a:gdLst/>
          <a:ahLst/>
          <a:cxnLst/>
          <a:rect l="0" t="0" r="0" b="0"/>
          <a:pathLst>
            <a:path>
              <a:moveTo>
                <a:pt x="0" y="10207"/>
              </a:moveTo>
              <a:lnTo>
                <a:pt x="296560"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1925017" y="2479473"/>
        <a:ext cx="14828" cy="14828"/>
      </dsp:txXfrm>
    </dsp:sp>
    <dsp:sp modelId="{921ACDA2-1690-4A5A-BCD1-C8E54457910D}">
      <dsp:nvSpPr>
        <dsp:cNvPr id="0" name=""/>
        <dsp:cNvSpPr/>
      </dsp:nvSpPr>
      <dsp:spPr>
        <a:xfrm>
          <a:off x="2080711" y="2301536"/>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专业检索</a:t>
          </a:r>
        </a:p>
      </dsp:txBody>
      <dsp:txXfrm>
        <a:off x="2091568" y="2312393"/>
        <a:ext cx="719688" cy="348987"/>
      </dsp:txXfrm>
    </dsp:sp>
    <dsp:sp modelId="{4FE940FB-E100-49D3-83CE-8AFBA7BC01EF}">
      <dsp:nvSpPr>
        <dsp:cNvPr id="0" name=""/>
        <dsp:cNvSpPr/>
      </dsp:nvSpPr>
      <dsp:spPr>
        <a:xfrm>
          <a:off x="2822113" y="2476680"/>
          <a:ext cx="296560" cy="20414"/>
        </a:xfrm>
        <a:custGeom>
          <a:avLst/>
          <a:gdLst/>
          <a:ahLst/>
          <a:cxnLst/>
          <a:rect l="0" t="0" r="0" b="0"/>
          <a:pathLst>
            <a:path>
              <a:moveTo>
                <a:pt x="0" y="10207"/>
              </a:moveTo>
              <a:lnTo>
                <a:pt x="296560"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2962979" y="2479473"/>
        <a:ext cx="14828" cy="14828"/>
      </dsp:txXfrm>
    </dsp:sp>
    <dsp:sp modelId="{4C399A1D-F7C9-4B82-B83C-6F5F44CE4DEB}">
      <dsp:nvSpPr>
        <dsp:cNvPr id="0" name=""/>
        <dsp:cNvSpPr/>
      </dsp:nvSpPr>
      <dsp:spPr>
        <a:xfrm>
          <a:off x="3118674" y="2301536"/>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作者发文检索</a:t>
          </a:r>
        </a:p>
      </dsp:txBody>
      <dsp:txXfrm>
        <a:off x="3129531" y="2312393"/>
        <a:ext cx="719688" cy="348987"/>
      </dsp:txXfrm>
    </dsp:sp>
    <dsp:sp modelId="{EEE49D8F-B303-4AC0-A85B-CA9F0A12362C}">
      <dsp:nvSpPr>
        <dsp:cNvPr id="0" name=""/>
        <dsp:cNvSpPr/>
      </dsp:nvSpPr>
      <dsp:spPr>
        <a:xfrm>
          <a:off x="3860076" y="2476680"/>
          <a:ext cx="296560" cy="20414"/>
        </a:xfrm>
        <a:custGeom>
          <a:avLst/>
          <a:gdLst/>
          <a:ahLst/>
          <a:cxnLst/>
          <a:rect l="0" t="0" r="0" b="0"/>
          <a:pathLst>
            <a:path>
              <a:moveTo>
                <a:pt x="0" y="10207"/>
              </a:moveTo>
              <a:lnTo>
                <a:pt x="296560"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4000942" y="2479473"/>
        <a:ext cx="14828" cy="14828"/>
      </dsp:txXfrm>
    </dsp:sp>
    <dsp:sp modelId="{40DA8C12-B90F-4C19-9FB8-444EFFB74940}">
      <dsp:nvSpPr>
        <dsp:cNvPr id="0" name=""/>
        <dsp:cNvSpPr/>
      </dsp:nvSpPr>
      <dsp:spPr>
        <a:xfrm>
          <a:off x="4156637" y="2301536"/>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句子检索</a:t>
          </a:r>
        </a:p>
      </dsp:txBody>
      <dsp:txXfrm>
        <a:off x="4167494" y="2312393"/>
        <a:ext cx="719688" cy="348987"/>
      </dsp:txXfrm>
    </dsp:sp>
    <dsp:sp modelId="{19B70BD8-5F1E-44A8-A52F-D74992207994}">
      <dsp:nvSpPr>
        <dsp:cNvPr id="0" name=""/>
        <dsp:cNvSpPr/>
      </dsp:nvSpPr>
      <dsp:spPr>
        <a:xfrm rot="4178665">
          <a:off x="468185" y="2503324"/>
          <a:ext cx="852565" cy="20414"/>
        </a:xfrm>
        <a:custGeom>
          <a:avLst/>
          <a:gdLst/>
          <a:ahLst/>
          <a:cxnLst/>
          <a:rect l="0" t="0" r="0" b="0"/>
          <a:pathLst>
            <a:path>
              <a:moveTo>
                <a:pt x="0" y="10207"/>
              </a:moveTo>
              <a:lnTo>
                <a:pt x="852565"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873153" y="2492217"/>
        <a:ext cx="42628" cy="42628"/>
      </dsp:txXfrm>
    </dsp:sp>
    <dsp:sp modelId="{C2F0806A-E987-4613-AD66-9A7F068CD229}">
      <dsp:nvSpPr>
        <dsp:cNvPr id="0" name=""/>
        <dsp:cNvSpPr/>
      </dsp:nvSpPr>
      <dsp:spPr>
        <a:xfrm>
          <a:off x="1042748" y="2727843"/>
          <a:ext cx="741402" cy="3707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zh-CN" altLang="en-US" sz="1100" kern="1200" dirty="0"/>
            <a:t>出版物检索</a:t>
          </a:r>
        </a:p>
      </dsp:txBody>
      <dsp:txXfrm>
        <a:off x="1053605" y="2738700"/>
        <a:ext cx="719688" cy="3489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114B6-6EDC-447E-B20D-8184C0EC2F95}" type="datetimeFigureOut">
              <a:rPr lang="zh-CN" altLang="en-US" smtClean="0"/>
              <a:t>2022/4/7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DF707-8859-4E0D-9A22-DA180B778DCB}" type="slidenum">
              <a:rPr lang="zh-CN" altLang="en-US" smtClean="0"/>
              <a:t>‹#›</a:t>
            </a:fld>
            <a:endParaRPr lang="zh-CN" altLang="en-US"/>
          </a:p>
        </p:txBody>
      </p:sp>
    </p:spTree>
    <p:extLst>
      <p:ext uri="{BB962C8B-B14F-4D97-AF65-F5344CB8AC3E}">
        <p14:creationId xmlns:p14="http://schemas.microsoft.com/office/powerpoint/2010/main" val="194516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DF707-8859-4E0D-9A22-DA180B778DC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t>10</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35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41</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42</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43</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11</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45</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46</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47</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48</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49</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50</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51</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52</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53</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t>56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57</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58</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59</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60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552950" y="642938"/>
            <a:ext cx="3086100" cy="17367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E931F87-751E-4A30-9A27-4BFECAB65FD6}" type="slidenum">
              <a:rPr lang="zh-CN" altLang="en-US" smtClean="0"/>
              <a:t>‹#›</a:t>
            </a:fld>
            <a:endParaRPr lang="zh-CN" altLang="en-US"/>
          </a:p>
        </p:txBody>
      </p:sp>
      <p:sp>
        <p:nvSpPr>
          <p:cNvPr id="11" name="矩形 10"/>
          <p:cNvSpPr/>
          <p:nvPr userDrawn="1"/>
        </p:nvSpPr>
        <p:spPr>
          <a:xfrm>
            <a:off x="6168182" y="4153917"/>
            <a:ext cx="775136" cy="246221"/>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pPr defTabSz="914400"/>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pPr defTabSz="914400"/>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pPr defTabSz="914400"/>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pPr defTabSz="914400"/>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9CB143D-C435-4951-B49A-F9FD94B99A55}" type="datetimeFigureOut">
              <a:rPr lang="zh-CN" altLang="en-US" smtClean="0"/>
              <a:t>2022/4/7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931F87-751E-4A30-9A27-4BFECAB65FD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CB143D-C435-4951-B49A-F9FD94B99A55}" type="datetimeFigureOut">
              <a:rPr lang="zh-CN" altLang="en-US" smtClean="0"/>
              <a:t>2022/4/7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931F87-751E-4A30-9A27-4BFECAB65FD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0.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hyperlink" Target="2018.7.26%20workshop&#22521;&#35757;&#35838;&#20214;-&#24191;&#19996;&#30693;&#32593;&#22521;&#35757;&#23398;&#38498;/S04%20E01%20&#20840;&#29699;&#23398;&#26415;&#24555;&#25253;.mp4" TargetMode="Externa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8" name="矩形 67"/>
          <p:cNvSpPr/>
          <p:nvPr/>
        </p:nvSpPr>
        <p:spPr>
          <a:xfrm>
            <a:off x="238760" y="1551940"/>
            <a:ext cx="8703310" cy="953135"/>
          </a:xfrm>
          <a:prstGeom prst="rect">
            <a:avLst/>
          </a:prstGeom>
          <a:effectLst/>
        </p:spPr>
        <p:txBody>
          <a:bodyPr wrap="square">
            <a:spAutoFit/>
          </a:bodyPr>
          <a:lstStyle/>
          <a:p>
            <a:pPr algn="l"/>
            <a:r>
              <a:rPr lang="zh-CN" altLang="en-US" sz="1600" dirty="0">
                <a:solidFill>
                  <a:srgbClr val="374552"/>
                </a:solidFill>
                <a:latin typeface="报隶-繁" panose="02010600040101010101" charset="-122"/>
                <a:ea typeface="报隶-繁" panose="02010600040101010101" charset="-122"/>
                <a:cs typeface="报隶-繁" panose="02010600040101010101" charset="-122"/>
              </a:rPr>
              <a:t>书山有路 知网为径——</a:t>
            </a:r>
            <a:endParaRPr lang="zh-CN" altLang="en-US" sz="4000" dirty="0">
              <a:solidFill>
                <a:srgbClr val="374552"/>
              </a:solidFill>
              <a:latin typeface="微软雅黑" panose="020B0503020204020204" pitchFamily="34" charset="-122"/>
              <a:ea typeface="微软雅黑" panose="020B0503020204020204" pitchFamily="34" charset="-122"/>
            </a:endParaRPr>
          </a:p>
          <a:p>
            <a:pPr algn="ctr"/>
            <a:r>
              <a:rPr lang="zh-CN" altLang="en-US" sz="4000" dirty="0">
                <a:solidFill>
                  <a:srgbClr val="374552"/>
                </a:solidFill>
                <a:latin typeface="微软雅黑" panose="020B0503020204020204" pitchFamily="34" charset="-122"/>
                <a:ea typeface="微软雅黑" panose="020B0503020204020204" pitchFamily="34" charset="-122"/>
              </a:rPr>
              <a:t>掌握检索技巧 提升阅读效率</a:t>
            </a:r>
          </a:p>
        </p:txBody>
      </p:sp>
      <p:grpSp>
        <p:nvGrpSpPr>
          <p:cNvPr id="70" name="组合 69"/>
          <p:cNvGrpSpPr/>
          <p:nvPr/>
        </p:nvGrpSpPr>
        <p:grpSpPr>
          <a:xfrm>
            <a:off x="1641872" y="4103688"/>
            <a:ext cx="6481763" cy="959644"/>
            <a:chOff x="1312863" y="187325"/>
            <a:chExt cx="8642350" cy="1279525"/>
          </a:xfrm>
          <a:solidFill>
            <a:srgbClr val="8FA4B7">
              <a:alpha val="42000"/>
            </a:srgbClr>
          </a:solidFill>
        </p:grpSpPr>
        <p:sp>
          <p:nvSpPr>
            <p:cNvPr id="71"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72"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73"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75"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76"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77"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78" name="椭圆 77"/>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79" name="椭圆 78"/>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85" name="椭圆 84"/>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86" name="椭圆 85"/>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88" name="椭圆 87"/>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89" name="椭圆 88"/>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0" name="椭圆 89"/>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1" name="椭圆 90"/>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2" name="椭圆 91"/>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3"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4" name="椭圆 93"/>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5" name="椭圆 94"/>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6" name="椭圆 95"/>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7" name="椭圆 96"/>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8" name="椭圆 97"/>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99" name="椭圆 98"/>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cxnSp>
        <p:nvCxnSpPr>
          <p:cNvPr id="107" name="直接连接符 106"/>
          <p:cNvCxnSpPr/>
          <p:nvPr/>
        </p:nvCxnSpPr>
        <p:spPr>
          <a:xfrm>
            <a:off x="1701936" y="1206854"/>
            <a:ext cx="596353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701936" y="2751725"/>
            <a:ext cx="596353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TextBox 6"/>
          <p:cNvSpPr txBox="1">
            <a:spLocks noChangeArrowheads="1"/>
          </p:cNvSpPr>
          <p:nvPr/>
        </p:nvSpPr>
        <p:spPr bwMode="auto">
          <a:xfrm>
            <a:off x="3446704" y="2992285"/>
            <a:ext cx="225059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广东知网  刘远略</a:t>
            </a:r>
          </a:p>
        </p:txBody>
      </p:sp>
      <p:sp>
        <p:nvSpPr>
          <p:cNvPr id="31" name="矩形 30"/>
          <p:cNvSpPr/>
          <p:nvPr/>
        </p:nvSpPr>
        <p:spPr>
          <a:xfrm>
            <a:off x="1812925" y="3386455"/>
            <a:ext cx="7331710" cy="337185"/>
          </a:xfrm>
          <a:prstGeom prst="rect">
            <a:avLst/>
          </a:prstGeom>
        </p:spPr>
        <p:txBody>
          <a:bodyPr wrap="square">
            <a:spAutoFit/>
          </a:bodyPr>
          <a:lstStyle/>
          <a:p>
            <a:r>
              <a:rPr lang="zh-CN" altLang="en-US" sz="1600" dirty="0">
                <a:solidFill>
                  <a:srgbClr val="577188"/>
                </a:solidFill>
                <a:cs typeface="+mn-ea"/>
                <a:sym typeface="+mn-lt"/>
              </a:rPr>
              <a:t>“学海无涯 知网作舟”</a:t>
            </a:r>
            <a:r>
              <a:rPr lang="en-US" altLang="zh-CN" sz="1600" dirty="0">
                <a:solidFill>
                  <a:srgbClr val="577188"/>
                </a:solidFill>
                <a:cs typeface="+mn-ea"/>
                <a:sym typeface="+mn-lt"/>
              </a:rPr>
              <a:t>CNKI</a:t>
            </a:r>
            <a:r>
              <a:rPr lang="zh-CN" altLang="en-US" sz="1600" dirty="0">
                <a:solidFill>
                  <a:srgbClr val="577188"/>
                </a:solidFill>
                <a:cs typeface="+mn-ea"/>
                <a:sym typeface="+mn-lt"/>
              </a:rPr>
              <a:t>服务校园行之高校巡回培训</a:t>
            </a:r>
            <a:r>
              <a:rPr lang="en-US" altLang="zh-CN" sz="1600" dirty="0">
                <a:solidFill>
                  <a:srgbClr val="577188"/>
                </a:solidFill>
                <a:cs typeface="+mn-ea"/>
                <a:sym typeface="+mn-lt"/>
              </a:rPr>
              <a:t>-</a:t>
            </a:r>
            <a:r>
              <a:rPr lang="zh-CN" altLang="en-US" sz="1600" dirty="0">
                <a:solidFill>
                  <a:srgbClr val="577188"/>
                </a:solidFill>
                <a:cs typeface="+mn-ea"/>
                <a:sym typeface="+mn-lt"/>
              </a:rPr>
              <a:t>广东石油化工学院专场</a:t>
            </a:r>
          </a:p>
        </p:txBody>
      </p:sp>
      <p:pic>
        <p:nvPicPr>
          <p:cNvPr id="32" name="图片 31" descr="CNKI Logo"/>
          <p:cNvPicPr>
            <a:picLocks noChangeAspect="1"/>
          </p:cNvPicPr>
          <p:nvPr/>
        </p:nvPicPr>
        <p:blipFill>
          <a:blip r:embed="rId3"/>
          <a:stretch>
            <a:fillRect/>
          </a:stretch>
        </p:blipFill>
        <p:spPr>
          <a:xfrm>
            <a:off x="6814729" y="193082"/>
            <a:ext cx="2127885" cy="706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down)">
                                          <p:cBhvr>
                                            <p:cTn id="13" dur="580">
                                              <p:stCondLst>
                                                <p:cond delay="0"/>
                                              </p:stCondLst>
                                            </p:cTn>
                                            <p:tgtEl>
                                              <p:spTgt spid="78"/>
                                            </p:tgtEl>
                                          </p:cBhvr>
                                        </p:animEffect>
                                        <p:anim calcmode="lin" valueType="num">
                                          <p:cBhvr>
                                            <p:cTn id="1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9" dur="26">
                                              <p:stCondLst>
                                                <p:cond delay="650"/>
                                              </p:stCondLst>
                                            </p:cTn>
                                            <p:tgtEl>
                                              <p:spTgt spid="78"/>
                                            </p:tgtEl>
                                          </p:cBhvr>
                                          <p:to x="100000" y="60000"/>
                                        </p:animScale>
                                        <p:animScale>
                                          <p:cBhvr>
                                            <p:cTn id="20" dur="166" decel="50000">
                                              <p:stCondLst>
                                                <p:cond delay="676"/>
                                              </p:stCondLst>
                                            </p:cTn>
                                            <p:tgtEl>
                                              <p:spTgt spid="78"/>
                                            </p:tgtEl>
                                          </p:cBhvr>
                                          <p:to x="100000" y="100000"/>
                                        </p:animScale>
                                        <p:animScale>
                                          <p:cBhvr>
                                            <p:cTn id="21" dur="26">
                                              <p:stCondLst>
                                                <p:cond delay="1312"/>
                                              </p:stCondLst>
                                            </p:cTn>
                                            <p:tgtEl>
                                              <p:spTgt spid="78"/>
                                            </p:tgtEl>
                                          </p:cBhvr>
                                          <p:to x="100000" y="80000"/>
                                        </p:animScale>
                                        <p:animScale>
                                          <p:cBhvr>
                                            <p:cTn id="22" dur="166" decel="50000">
                                              <p:stCondLst>
                                                <p:cond delay="1338"/>
                                              </p:stCondLst>
                                            </p:cTn>
                                            <p:tgtEl>
                                              <p:spTgt spid="78"/>
                                            </p:tgtEl>
                                          </p:cBhvr>
                                          <p:to x="100000" y="100000"/>
                                        </p:animScale>
                                        <p:animScale>
                                          <p:cBhvr>
                                            <p:cTn id="23" dur="26">
                                              <p:stCondLst>
                                                <p:cond delay="1642"/>
                                              </p:stCondLst>
                                            </p:cTn>
                                            <p:tgtEl>
                                              <p:spTgt spid="78"/>
                                            </p:tgtEl>
                                          </p:cBhvr>
                                          <p:to x="100000" y="90000"/>
                                        </p:animScale>
                                        <p:animScale>
                                          <p:cBhvr>
                                            <p:cTn id="24" dur="166" decel="50000">
                                              <p:stCondLst>
                                                <p:cond delay="1668"/>
                                              </p:stCondLst>
                                            </p:cTn>
                                            <p:tgtEl>
                                              <p:spTgt spid="78"/>
                                            </p:tgtEl>
                                          </p:cBhvr>
                                          <p:to x="100000" y="100000"/>
                                        </p:animScale>
                                        <p:animScale>
                                          <p:cBhvr>
                                            <p:cTn id="25" dur="26">
                                              <p:stCondLst>
                                                <p:cond delay="1808"/>
                                              </p:stCondLst>
                                            </p:cTn>
                                            <p:tgtEl>
                                              <p:spTgt spid="78"/>
                                            </p:tgtEl>
                                          </p:cBhvr>
                                          <p:to x="100000" y="95000"/>
                                        </p:animScale>
                                        <p:animScale>
                                          <p:cBhvr>
                                            <p:cTn id="26" dur="166" decel="50000">
                                              <p:stCondLst>
                                                <p:cond delay="1834"/>
                                              </p:stCondLst>
                                            </p:cTn>
                                            <p:tgtEl>
                                              <p:spTgt spid="78"/>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79"/>
                                            </p:tgtEl>
                                            <p:attrNameLst>
                                              <p:attrName>style.visibility</p:attrName>
                                            </p:attrNameLst>
                                          </p:cBhvr>
                                          <p:to>
                                            <p:strVal val="visible"/>
                                          </p:to>
                                        </p:set>
                                        <p:animEffect transition="in" filter="wipe(down)">
                                          <p:cBhvr>
                                            <p:cTn id="29" dur="580">
                                              <p:stCondLst>
                                                <p:cond delay="0"/>
                                              </p:stCondLst>
                                            </p:cTn>
                                            <p:tgtEl>
                                              <p:spTgt spid="79"/>
                                            </p:tgtEl>
                                          </p:cBhvr>
                                        </p:animEffect>
                                        <p:anim calcmode="lin" valueType="num">
                                          <p:cBhvr>
                                            <p:cTn id="30"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5" dur="26">
                                              <p:stCondLst>
                                                <p:cond delay="650"/>
                                              </p:stCondLst>
                                            </p:cTn>
                                            <p:tgtEl>
                                              <p:spTgt spid="79"/>
                                            </p:tgtEl>
                                          </p:cBhvr>
                                          <p:to x="100000" y="60000"/>
                                        </p:animScale>
                                        <p:animScale>
                                          <p:cBhvr>
                                            <p:cTn id="36" dur="166" decel="50000">
                                              <p:stCondLst>
                                                <p:cond delay="676"/>
                                              </p:stCondLst>
                                            </p:cTn>
                                            <p:tgtEl>
                                              <p:spTgt spid="79"/>
                                            </p:tgtEl>
                                          </p:cBhvr>
                                          <p:to x="100000" y="100000"/>
                                        </p:animScale>
                                        <p:animScale>
                                          <p:cBhvr>
                                            <p:cTn id="37" dur="26">
                                              <p:stCondLst>
                                                <p:cond delay="1312"/>
                                              </p:stCondLst>
                                            </p:cTn>
                                            <p:tgtEl>
                                              <p:spTgt spid="79"/>
                                            </p:tgtEl>
                                          </p:cBhvr>
                                          <p:to x="100000" y="80000"/>
                                        </p:animScale>
                                        <p:animScale>
                                          <p:cBhvr>
                                            <p:cTn id="38" dur="166" decel="50000">
                                              <p:stCondLst>
                                                <p:cond delay="1338"/>
                                              </p:stCondLst>
                                            </p:cTn>
                                            <p:tgtEl>
                                              <p:spTgt spid="79"/>
                                            </p:tgtEl>
                                          </p:cBhvr>
                                          <p:to x="100000" y="100000"/>
                                        </p:animScale>
                                        <p:animScale>
                                          <p:cBhvr>
                                            <p:cTn id="39" dur="26">
                                              <p:stCondLst>
                                                <p:cond delay="1642"/>
                                              </p:stCondLst>
                                            </p:cTn>
                                            <p:tgtEl>
                                              <p:spTgt spid="79"/>
                                            </p:tgtEl>
                                          </p:cBhvr>
                                          <p:to x="100000" y="90000"/>
                                        </p:animScale>
                                        <p:animScale>
                                          <p:cBhvr>
                                            <p:cTn id="40" dur="166" decel="50000">
                                              <p:stCondLst>
                                                <p:cond delay="1668"/>
                                              </p:stCondLst>
                                            </p:cTn>
                                            <p:tgtEl>
                                              <p:spTgt spid="79"/>
                                            </p:tgtEl>
                                          </p:cBhvr>
                                          <p:to x="100000" y="100000"/>
                                        </p:animScale>
                                        <p:animScale>
                                          <p:cBhvr>
                                            <p:cTn id="41" dur="26">
                                              <p:stCondLst>
                                                <p:cond delay="1808"/>
                                              </p:stCondLst>
                                            </p:cTn>
                                            <p:tgtEl>
                                              <p:spTgt spid="79"/>
                                            </p:tgtEl>
                                          </p:cBhvr>
                                          <p:to x="100000" y="95000"/>
                                        </p:animScale>
                                        <p:animScale>
                                          <p:cBhvr>
                                            <p:cTn id="42" dur="166" decel="50000">
                                              <p:stCondLst>
                                                <p:cond delay="1834"/>
                                              </p:stCondLst>
                                            </p:cTn>
                                            <p:tgtEl>
                                              <p:spTgt spid="79"/>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down)">
                                          <p:cBhvr>
                                            <p:cTn id="45" dur="580">
                                              <p:stCondLst>
                                                <p:cond delay="0"/>
                                              </p:stCondLst>
                                            </p:cTn>
                                            <p:tgtEl>
                                              <p:spTgt spid="94"/>
                                            </p:tgtEl>
                                          </p:cBhvr>
                                        </p:animEffect>
                                        <p:anim calcmode="lin" valueType="num">
                                          <p:cBhvr>
                                            <p:cTn id="46"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51" dur="26">
                                              <p:stCondLst>
                                                <p:cond delay="650"/>
                                              </p:stCondLst>
                                            </p:cTn>
                                            <p:tgtEl>
                                              <p:spTgt spid="94"/>
                                            </p:tgtEl>
                                          </p:cBhvr>
                                          <p:to x="100000" y="60000"/>
                                        </p:animScale>
                                        <p:animScale>
                                          <p:cBhvr>
                                            <p:cTn id="52" dur="166" decel="50000">
                                              <p:stCondLst>
                                                <p:cond delay="676"/>
                                              </p:stCondLst>
                                            </p:cTn>
                                            <p:tgtEl>
                                              <p:spTgt spid="94"/>
                                            </p:tgtEl>
                                          </p:cBhvr>
                                          <p:to x="100000" y="100000"/>
                                        </p:animScale>
                                        <p:animScale>
                                          <p:cBhvr>
                                            <p:cTn id="53" dur="26">
                                              <p:stCondLst>
                                                <p:cond delay="1312"/>
                                              </p:stCondLst>
                                            </p:cTn>
                                            <p:tgtEl>
                                              <p:spTgt spid="94"/>
                                            </p:tgtEl>
                                          </p:cBhvr>
                                          <p:to x="100000" y="80000"/>
                                        </p:animScale>
                                        <p:animScale>
                                          <p:cBhvr>
                                            <p:cTn id="54" dur="166" decel="50000">
                                              <p:stCondLst>
                                                <p:cond delay="1338"/>
                                              </p:stCondLst>
                                            </p:cTn>
                                            <p:tgtEl>
                                              <p:spTgt spid="94"/>
                                            </p:tgtEl>
                                          </p:cBhvr>
                                          <p:to x="100000" y="100000"/>
                                        </p:animScale>
                                        <p:animScale>
                                          <p:cBhvr>
                                            <p:cTn id="55" dur="26">
                                              <p:stCondLst>
                                                <p:cond delay="1642"/>
                                              </p:stCondLst>
                                            </p:cTn>
                                            <p:tgtEl>
                                              <p:spTgt spid="94"/>
                                            </p:tgtEl>
                                          </p:cBhvr>
                                          <p:to x="100000" y="90000"/>
                                        </p:animScale>
                                        <p:animScale>
                                          <p:cBhvr>
                                            <p:cTn id="56" dur="166" decel="50000">
                                              <p:stCondLst>
                                                <p:cond delay="1668"/>
                                              </p:stCondLst>
                                            </p:cTn>
                                            <p:tgtEl>
                                              <p:spTgt spid="94"/>
                                            </p:tgtEl>
                                          </p:cBhvr>
                                          <p:to x="100000" y="100000"/>
                                        </p:animScale>
                                        <p:animScale>
                                          <p:cBhvr>
                                            <p:cTn id="57" dur="26">
                                              <p:stCondLst>
                                                <p:cond delay="1808"/>
                                              </p:stCondLst>
                                            </p:cTn>
                                            <p:tgtEl>
                                              <p:spTgt spid="94"/>
                                            </p:tgtEl>
                                          </p:cBhvr>
                                          <p:to x="100000" y="95000"/>
                                        </p:animScale>
                                        <p:animScale>
                                          <p:cBhvr>
                                            <p:cTn id="58" dur="166" decel="50000">
                                              <p:stCondLst>
                                                <p:cond delay="1834"/>
                                              </p:stCondLst>
                                            </p:cTn>
                                            <p:tgtEl>
                                              <p:spTgt spid="94"/>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95"/>
                                            </p:tgtEl>
                                            <p:attrNameLst>
                                              <p:attrName>style.visibility</p:attrName>
                                            </p:attrNameLst>
                                          </p:cBhvr>
                                          <p:to>
                                            <p:strVal val="visible"/>
                                          </p:to>
                                        </p:set>
                                        <p:animEffect transition="in" filter="wipe(down)">
                                          <p:cBhvr>
                                            <p:cTn id="61" dur="580">
                                              <p:stCondLst>
                                                <p:cond delay="0"/>
                                              </p:stCondLst>
                                            </p:cTn>
                                            <p:tgtEl>
                                              <p:spTgt spid="95"/>
                                            </p:tgtEl>
                                          </p:cBhvr>
                                        </p:animEffect>
                                        <p:anim calcmode="lin" valueType="num">
                                          <p:cBhvr>
                                            <p:cTn id="62"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7" dur="26">
                                              <p:stCondLst>
                                                <p:cond delay="650"/>
                                              </p:stCondLst>
                                            </p:cTn>
                                            <p:tgtEl>
                                              <p:spTgt spid="95"/>
                                            </p:tgtEl>
                                          </p:cBhvr>
                                          <p:to x="100000" y="60000"/>
                                        </p:animScale>
                                        <p:animScale>
                                          <p:cBhvr>
                                            <p:cTn id="68" dur="166" decel="50000">
                                              <p:stCondLst>
                                                <p:cond delay="676"/>
                                              </p:stCondLst>
                                            </p:cTn>
                                            <p:tgtEl>
                                              <p:spTgt spid="95"/>
                                            </p:tgtEl>
                                          </p:cBhvr>
                                          <p:to x="100000" y="100000"/>
                                        </p:animScale>
                                        <p:animScale>
                                          <p:cBhvr>
                                            <p:cTn id="69" dur="26">
                                              <p:stCondLst>
                                                <p:cond delay="1312"/>
                                              </p:stCondLst>
                                            </p:cTn>
                                            <p:tgtEl>
                                              <p:spTgt spid="95"/>
                                            </p:tgtEl>
                                          </p:cBhvr>
                                          <p:to x="100000" y="80000"/>
                                        </p:animScale>
                                        <p:animScale>
                                          <p:cBhvr>
                                            <p:cTn id="70" dur="166" decel="50000">
                                              <p:stCondLst>
                                                <p:cond delay="1338"/>
                                              </p:stCondLst>
                                            </p:cTn>
                                            <p:tgtEl>
                                              <p:spTgt spid="95"/>
                                            </p:tgtEl>
                                          </p:cBhvr>
                                          <p:to x="100000" y="100000"/>
                                        </p:animScale>
                                        <p:animScale>
                                          <p:cBhvr>
                                            <p:cTn id="71" dur="26">
                                              <p:stCondLst>
                                                <p:cond delay="1642"/>
                                              </p:stCondLst>
                                            </p:cTn>
                                            <p:tgtEl>
                                              <p:spTgt spid="95"/>
                                            </p:tgtEl>
                                          </p:cBhvr>
                                          <p:to x="100000" y="90000"/>
                                        </p:animScale>
                                        <p:animScale>
                                          <p:cBhvr>
                                            <p:cTn id="72" dur="166" decel="50000">
                                              <p:stCondLst>
                                                <p:cond delay="1668"/>
                                              </p:stCondLst>
                                            </p:cTn>
                                            <p:tgtEl>
                                              <p:spTgt spid="95"/>
                                            </p:tgtEl>
                                          </p:cBhvr>
                                          <p:to x="100000" y="100000"/>
                                        </p:animScale>
                                        <p:animScale>
                                          <p:cBhvr>
                                            <p:cTn id="73" dur="26">
                                              <p:stCondLst>
                                                <p:cond delay="1808"/>
                                              </p:stCondLst>
                                            </p:cTn>
                                            <p:tgtEl>
                                              <p:spTgt spid="95"/>
                                            </p:tgtEl>
                                          </p:cBhvr>
                                          <p:to x="100000" y="95000"/>
                                        </p:animScale>
                                        <p:animScale>
                                          <p:cBhvr>
                                            <p:cTn id="74" dur="166" decel="50000">
                                              <p:stCondLst>
                                                <p:cond delay="1834"/>
                                              </p:stCondLst>
                                            </p:cTn>
                                            <p:tgtEl>
                                              <p:spTgt spid="95"/>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wipe(down)">
                                          <p:cBhvr>
                                            <p:cTn id="77" dur="580">
                                              <p:stCondLst>
                                                <p:cond delay="0"/>
                                              </p:stCondLst>
                                            </p:cTn>
                                            <p:tgtEl>
                                              <p:spTgt spid="85"/>
                                            </p:tgtEl>
                                          </p:cBhvr>
                                        </p:animEffect>
                                        <p:anim calcmode="lin" valueType="num">
                                          <p:cBhvr>
                                            <p:cTn id="7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83" dur="26">
                                              <p:stCondLst>
                                                <p:cond delay="650"/>
                                              </p:stCondLst>
                                            </p:cTn>
                                            <p:tgtEl>
                                              <p:spTgt spid="85"/>
                                            </p:tgtEl>
                                          </p:cBhvr>
                                          <p:to x="100000" y="60000"/>
                                        </p:animScale>
                                        <p:animScale>
                                          <p:cBhvr>
                                            <p:cTn id="84" dur="166" decel="50000">
                                              <p:stCondLst>
                                                <p:cond delay="676"/>
                                              </p:stCondLst>
                                            </p:cTn>
                                            <p:tgtEl>
                                              <p:spTgt spid="85"/>
                                            </p:tgtEl>
                                          </p:cBhvr>
                                          <p:to x="100000" y="100000"/>
                                        </p:animScale>
                                        <p:animScale>
                                          <p:cBhvr>
                                            <p:cTn id="85" dur="26">
                                              <p:stCondLst>
                                                <p:cond delay="1312"/>
                                              </p:stCondLst>
                                            </p:cTn>
                                            <p:tgtEl>
                                              <p:spTgt spid="85"/>
                                            </p:tgtEl>
                                          </p:cBhvr>
                                          <p:to x="100000" y="80000"/>
                                        </p:animScale>
                                        <p:animScale>
                                          <p:cBhvr>
                                            <p:cTn id="86" dur="166" decel="50000">
                                              <p:stCondLst>
                                                <p:cond delay="1338"/>
                                              </p:stCondLst>
                                            </p:cTn>
                                            <p:tgtEl>
                                              <p:spTgt spid="85"/>
                                            </p:tgtEl>
                                          </p:cBhvr>
                                          <p:to x="100000" y="100000"/>
                                        </p:animScale>
                                        <p:animScale>
                                          <p:cBhvr>
                                            <p:cTn id="87" dur="26">
                                              <p:stCondLst>
                                                <p:cond delay="1642"/>
                                              </p:stCondLst>
                                            </p:cTn>
                                            <p:tgtEl>
                                              <p:spTgt spid="85"/>
                                            </p:tgtEl>
                                          </p:cBhvr>
                                          <p:to x="100000" y="90000"/>
                                        </p:animScale>
                                        <p:animScale>
                                          <p:cBhvr>
                                            <p:cTn id="88" dur="166" decel="50000">
                                              <p:stCondLst>
                                                <p:cond delay="1668"/>
                                              </p:stCondLst>
                                            </p:cTn>
                                            <p:tgtEl>
                                              <p:spTgt spid="85"/>
                                            </p:tgtEl>
                                          </p:cBhvr>
                                          <p:to x="100000" y="100000"/>
                                        </p:animScale>
                                        <p:animScale>
                                          <p:cBhvr>
                                            <p:cTn id="89" dur="26">
                                              <p:stCondLst>
                                                <p:cond delay="1808"/>
                                              </p:stCondLst>
                                            </p:cTn>
                                            <p:tgtEl>
                                              <p:spTgt spid="85"/>
                                            </p:tgtEl>
                                          </p:cBhvr>
                                          <p:to x="100000" y="95000"/>
                                        </p:animScale>
                                        <p:animScale>
                                          <p:cBhvr>
                                            <p:cTn id="90" dur="166" decel="50000">
                                              <p:stCondLst>
                                                <p:cond delay="1834"/>
                                              </p:stCondLst>
                                            </p:cTn>
                                            <p:tgtEl>
                                              <p:spTgt spid="85"/>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86"/>
                                            </p:tgtEl>
                                            <p:attrNameLst>
                                              <p:attrName>style.visibility</p:attrName>
                                            </p:attrNameLst>
                                          </p:cBhvr>
                                          <p:to>
                                            <p:strVal val="visible"/>
                                          </p:to>
                                        </p:set>
                                        <p:animEffect transition="in" filter="wipe(down)">
                                          <p:cBhvr>
                                            <p:cTn id="93" dur="580">
                                              <p:stCondLst>
                                                <p:cond delay="0"/>
                                              </p:stCondLst>
                                            </p:cTn>
                                            <p:tgtEl>
                                              <p:spTgt spid="86"/>
                                            </p:tgtEl>
                                          </p:cBhvr>
                                        </p:animEffect>
                                        <p:anim calcmode="lin" valueType="num">
                                          <p:cBhvr>
                                            <p:cTn id="94"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99" dur="26">
                                              <p:stCondLst>
                                                <p:cond delay="650"/>
                                              </p:stCondLst>
                                            </p:cTn>
                                            <p:tgtEl>
                                              <p:spTgt spid="86"/>
                                            </p:tgtEl>
                                          </p:cBhvr>
                                          <p:to x="100000" y="60000"/>
                                        </p:animScale>
                                        <p:animScale>
                                          <p:cBhvr>
                                            <p:cTn id="100" dur="166" decel="50000">
                                              <p:stCondLst>
                                                <p:cond delay="676"/>
                                              </p:stCondLst>
                                            </p:cTn>
                                            <p:tgtEl>
                                              <p:spTgt spid="86"/>
                                            </p:tgtEl>
                                          </p:cBhvr>
                                          <p:to x="100000" y="100000"/>
                                        </p:animScale>
                                        <p:animScale>
                                          <p:cBhvr>
                                            <p:cTn id="101" dur="26">
                                              <p:stCondLst>
                                                <p:cond delay="1312"/>
                                              </p:stCondLst>
                                            </p:cTn>
                                            <p:tgtEl>
                                              <p:spTgt spid="86"/>
                                            </p:tgtEl>
                                          </p:cBhvr>
                                          <p:to x="100000" y="80000"/>
                                        </p:animScale>
                                        <p:animScale>
                                          <p:cBhvr>
                                            <p:cTn id="102" dur="166" decel="50000">
                                              <p:stCondLst>
                                                <p:cond delay="1338"/>
                                              </p:stCondLst>
                                            </p:cTn>
                                            <p:tgtEl>
                                              <p:spTgt spid="86"/>
                                            </p:tgtEl>
                                          </p:cBhvr>
                                          <p:to x="100000" y="100000"/>
                                        </p:animScale>
                                        <p:animScale>
                                          <p:cBhvr>
                                            <p:cTn id="103" dur="26">
                                              <p:stCondLst>
                                                <p:cond delay="1642"/>
                                              </p:stCondLst>
                                            </p:cTn>
                                            <p:tgtEl>
                                              <p:spTgt spid="86"/>
                                            </p:tgtEl>
                                          </p:cBhvr>
                                          <p:to x="100000" y="90000"/>
                                        </p:animScale>
                                        <p:animScale>
                                          <p:cBhvr>
                                            <p:cTn id="104" dur="166" decel="50000">
                                              <p:stCondLst>
                                                <p:cond delay="1668"/>
                                              </p:stCondLst>
                                            </p:cTn>
                                            <p:tgtEl>
                                              <p:spTgt spid="86"/>
                                            </p:tgtEl>
                                          </p:cBhvr>
                                          <p:to x="100000" y="100000"/>
                                        </p:animScale>
                                        <p:animScale>
                                          <p:cBhvr>
                                            <p:cTn id="105" dur="26">
                                              <p:stCondLst>
                                                <p:cond delay="1808"/>
                                              </p:stCondLst>
                                            </p:cTn>
                                            <p:tgtEl>
                                              <p:spTgt spid="86"/>
                                            </p:tgtEl>
                                          </p:cBhvr>
                                          <p:to x="100000" y="95000"/>
                                        </p:animScale>
                                        <p:animScale>
                                          <p:cBhvr>
                                            <p:cTn id="106" dur="166" decel="50000">
                                              <p:stCondLst>
                                                <p:cond delay="1834"/>
                                              </p:stCondLst>
                                            </p:cTn>
                                            <p:tgtEl>
                                              <p:spTgt spid="86"/>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animEffect transition="in" filter="wipe(down)">
                                          <p:cBhvr>
                                            <p:cTn id="109" dur="580">
                                              <p:stCondLst>
                                                <p:cond delay="0"/>
                                              </p:stCondLst>
                                            </p:cTn>
                                            <p:tgtEl>
                                              <p:spTgt spid="88"/>
                                            </p:tgtEl>
                                          </p:cBhvr>
                                        </p:animEffect>
                                        <p:anim calcmode="lin" valueType="num">
                                          <p:cBhvr>
                                            <p:cTn id="110"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15" dur="26">
                                              <p:stCondLst>
                                                <p:cond delay="650"/>
                                              </p:stCondLst>
                                            </p:cTn>
                                            <p:tgtEl>
                                              <p:spTgt spid="88"/>
                                            </p:tgtEl>
                                          </p:cBhvr>
                                          <p:to x="100000" y="60000"/>
                                        </p:animScale>
                                        <p:animScale>
                                          <p:cBhvr>
                                            <p:cTn id="116" dur="166" decel="50000">
                                              <p:stCondLst>
                                                <p:cond delay="676"/>
                                              </p:stCondLst>
                                            </p:cTn>
                                            <p:tgtEl>
                                              <p:spTgt spid="88"/>
                                            </p:tgtEl>
                                          </p:cBhvr>
                                          <p:to x="100000" y="100000"/>
                                        </p:animScale>
                                        <p:animScale>
                                          <p:cBhvr>
                                            <p:cTn id="117" dur="26">
                                              <p:stCondLst>
                                                <p:cond delay="1312"/>
                                              </p:stCondLst>
                                            </p:cTn>
                                            <p:tgtEl>
                                              <p:spTgt spid="88"/>
                                            </p:tgtEl>
                                          </p:cBhvr>
                                          <p:to x="100000" y="80000"/>
                                        </p:animScale>
                                        <p:animScale>
                                          <p:cBhvr>
                                            <p:cTn id="118" dur="166" decel="50000">
                                              <p:stCondLst>
                                                <p:cond delay="1338"/>
                                              </p:stCondLst>
                                            </p:cTn>
                                            <p:tgtEl>
                                              <p:spTgt spid="88"/>
                                            </p:tgtEl>
                                          </p:cBhvr>
                                          <p:to x="100000" y="100000"/>
                                        </p:animScale>
                                        <p:animScale>
                                          <p:cBhvr>
                                            <p:cTn id="119" dur="26">
                                              <p:stCondLst>
                                                <p:cond delay="1642"/>
                                              </p:stCondLst>
                                            </p:cTn>
                                            <p:tgtEl>
                                              <p:spTgt spid="88"/>
                                            </p:tgtEl>
                                          </p:cBhvr>
                                          <p:to x="100000" y="90000"/>
                                        </p:animScale>
                                        <p:animScale>
                                          <p:cBhvr>
                                            <p:cTn id="120" dur="166" decel="50000">
                                              <p:stCondLst>
                                                <p:cond delay="1668"/>
                                              </p:stCondLst>
                                            </p:cTn>
                                            <p:tgtEl>
                                              <p:spTgt spid="88"/>
                                            </p:tgtEl>
                                          </p:cBhvr>
                                          <p:to x="100000" y="100000"/>
                                        </p:animScale>
                                        <p:animScale>
                                          <p:cBhvr>
                                            <p:cTn id="121" dur="26">
                                              <p:stCondLst>
                                                <p:cond delay="1808"/>
                                              </p:stCondLst>
                                            </p:cTn>
                                            <p:tgtEl>
                                              <p:spTgt spid="88"/>
                                            </p:tgtEl>
                                          </p:cBhvr>
                                          <p:to x="100000" y="95000"/>
                                        </p:animScale>
                                        <p:animScale>
                                          <p:cBhvr>
                                            <p:cTn id="122" dur="166" decel="50000">
                                              <p:stCondLst>
                                                <p:cond delay="1834"/>
                                              </p:stCondLst>
                                            </p:cTn>
                                            <p:tgtEl>
                                              <p:spTgt spid="88"/>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96"/>
                                            </p:tgtEl>
                                            <p:attrNameLst>
                                              <p:attrName>style.visibility</p:attrName>
                                            </p:attrNameLst>
                                          </p:cBhvr>
                                          <p:to>
                                            <p:strVal val="visible"/>
                                          </p:to>
                                        </p:set>
                                        <p:animEffect transition="in" filter="wipe(down)">
                                          <p:cBhvr>
                                            <p:cTn id="125" dur="580">
                                              <p:stCondLst>
                                                <p:cond delay="0"/>
                                              </p:stCondLst>
                                            </p:cTn>
                                            <p:tgtEl>
                                              <p:spTgt spid="96"/>
                                            </p:tgtEl>
                                          </p:cBhvr>
                                        </p:animEffect>
                                        <p:anim calcmode="lin" valueType="num">
                                          <p:cBhvr>
                                            <p:cTn id="12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131" dur="26">
                                              <p:stCondLst>
                                                <p:cond delay="650"/>
                                              </p:stCondLst>
                                            </p:cTn>
                                            <p:tgtEl>
                                              <p:spTgt spid="96"/>
                                            </p:tgtEl>
                                          </p:cBhvr>
                                          <p:to x="100000" y="60000"/>
                                        </p:animScale>
                                        <p:animScale>
                                          <p:cBhvr>
                                            <p:cTn id="132" dur="166" decel="50000">
                                              <p:stCondLst>
                                                <p:cond delay="676"/>
                                              </p:stCondLst>
                                            </p:cTn>
                                            <p:tgtEl>
                                              <p:spTgt spid="96"/>
                                            </p:tgtEl>
                                          </p:cBhvr>
                                          <p:to x="100000" y="100000"/>
                                        </p:animScale>
                                        <p:animScale>
                                          <p:cBhvr>
                                            <p:cTn id="133" dur="26">
                                              <p:stCondLst>
                                                <p:cond delay="1312"/>
                                              </p:stCondLst>
                                            </p:cTn>
                                            <p:tgtEl>
                                              <p:spTgt spid="96"/>
                                            </p:tgtEl>
                                          </p:cBhvr>
                                          <p:to x="100000" y="80000"/>
                                        </p:animScale>
                                        <p:animScale>
                                          <p:cBhvr>
                                            <p:cTn id="134" dur="166" decel="50000">
                                              <p:stCondLst>
                                                <p:cond delay="1338"/>
                                              </p:stCondLst>
                                            </p:cTn>
                                            <p:tgtEl>
                                              <p:spTgt spid="96"/>
                                            </p:tgtEl>
                                          </p:cBhvr>
                                          <p:to x="100000" y="100000"/>
                                        </p:animScale>
                                        <p:animScale>
                                          <p:cBhvr>
                                            <p:cTn id="135" dur="26">
                                              <p:stCondLst>
                                                <p:cond delay="1642"/>
                                              </p:stCondLst>
                                            </p:cTn>
                                            <p:tgtEl>
                                              <p:spTgt spid="96"/>
                                            </p:tgtEl>
                                          </p:cBhvr>
                                          <p:to x="100000" y="90000"/>
                                        </p:animScale>
                                        <p:animScale>
                                          <p:cBhvr>
                                            <p:cTn id="136" dur="166" decel="50000">
                                              <p:stCondLst>
                                                <p:cond delay="1668"/>
                                              </p:stCondLst>
                                            </p:cTn>
                                            <p:tgtEl>
                                              <p:spTgt spid="96"/>
                                            </p:tgtEl>
                                          </p:cBhvr>
                                          <p:to x="100000" y="100000"/>
                                        </p:animScale>
                                        <p:animScale>
                                          <p:cBhvr>
                                            <p:cTn id="137" dur="26">
                                              <p:stCondLst>
                                                <p:cond delay="1808"/>
                                              </p:stCondLst>
                                            </p:cTn>
                                            <p:tgtEl>
                                              <p:spTgt spid="96"/>
                                            </p:tgtEl>
                                          </p:cBhvr>
                                          <p:to x="100000" y="95000"/>
                                        </p:animScale>
                                        <p:animScale>
                                          <p:cBhvr>
                                            <p:cTn id="138" dur="166" decel="50000">
                                              <p:stCondLst>
                                                <p:cond delay="1834"/>
                                              </p:stCondLst>
                                            </p:cTn>
                                            <p:tgtEl>
                                              <p:spTgt spid="96"/>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wipe(down)">
                                          <p:cBhvr>
                                            <p:cTn id="141" dur="580">
                                              <p:stCondLst>
                                                <p:cond delay="0"/>
                                              </p:stCondLst>
                                            </p:cTn>
                                            <p:tgtEl>
                                              <p:spTgt spid="89"/>
                                            </p:tgtEl>
                                          </p:cBhvr>
                                        </p:animEffect>
                                        <p:anim calcmode="lin" valueType="num">
                                          <p:cBhvr>
                                            <p:cTn id="14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47" dur="26">
                                              <p:stCondLst>
                                                <p:cond delay="650"/>
                                              </p:stCondLst>
                                            </p:cTn>
                                            <p:tgtEl>
                                              <p:spTgt spid="89"/>
                                            </p:tgtEl>
                                          </p:cBhvr>
                                          <p:to x="100000" y="60000"/>
                                        </p:animScale>
                                        <p:animScale>
                                          <p:cBhvr>
                                            <p:cTn id="148" dur="166" decel="50000">
                                              <p:stCondLst>
                                                <p:cond delay="676"/>
                                              </p:stCondLst>
                                            </p:cTn>
                                            <p:tgtEl>
                                              <p:spTgt spid="89"/>
                                            </p:tgtEl>
                                          </p:cBhvr>
                                          <p:to x="100000" y="100000"/>
                                        </p:animScale>
                                        <p:animScale>
                                          <p:cBhvr>
                                            <p:cTn id="149" dur="26">
                                              <p:stCondLst>
                                                <p:cond delay="1312"/>
                                              </p:stCondLst>
                                            </p:cTn>
                                            <p:tgtEl>
                                              <p:spTgt spid="89"/>
                                            </p:tgtEl>
                                          </p:cBhvr>
                                          <p:to x="100000" y="80000"/>
                                        </p:animScale>
                                        <p:animScale>
                                          <p:cBhvr>
                                            <p:cTn id="150" dur="166" decel="50000">
                                              <p:stCondLst>
                                                <p:cond delay="1338"/>
                                              </p:stCondLst>
                                            </p:cTn>
                                            <p:tgtEl>
                                              <p:spTgt spid="89"/>
                                            </p:tgtEl>
                                          </p:cBhvr>
                                          <p:to x="100000" y="100000"/>
                                        </p:animScale>
                                        <p:animScale>
                                          <p:cBhvr>
                                            <p:cTn id="151" dur="26">
                                              <p:stCondLst>
                                                <p:cond delay="1642"/>
                                              </p:stCondLst>
                                            </p:cTn>
                                            <p:tgtEl>
                                              <p:spTgt spid="89"/>
                                            </p:tgtEl>
                                          </p:cBhvr>
                                          <p:to x="100000" y="90000"/>
                                        </p:animScale>
                                        <p:animScale>
                                          <p:cBhvr>
                                            <p:cTn id="152" dur="166" decel="50000">
                                              <p:stCondLst>
                                                <p:cond delay="1668"/>
                                              </p:stCondLst>
                                            </p:cTn>
                                            <p:tgtEl>
                                              <p:spTgt spid="89"/>
                                            </p:tgtEl>
                                          </p:cBhvr>
                                          <p:to x="100000" y="100000"/>
                                        </p:animScale>
                                        <p:animScale>
                                          <p:cBhvr>
                                            <p:cTn id="153" dur="26">
                                              <p:stCondLst>
                                                <p:cond delay="1808"/>
                                              </p:stCondLst>
                                            </p:cTn>
                                            <p:tgtEl>
                                              <p:spTgt spid="89"/>
                                            </p:tgtEl>
                                          </p:cBhvr>
                                          <p:to x="100000" y="95000"/>
                                        </p:animScale>
                                        <p:animScale>
                                          <p:cBhvr>
                                            <p:cTn id="154" dur="166" decel="50000">
                                              <p:stCondLst>
                                                <p:cond delay="1834"/>
                                              </p:stCondLst>
                                            </p:cTn>
                                            <p:tgtEl>
                                              <p:spTgt spid="89"/>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97"/>
                                            </p:tgtEl>
                                            <p:attrNameLst>
                                              <p:attrName>style.visibility</p:attrName>
                                            </p:attrNameLst>
                                          </p:cBhvr>
                                          <p:to>
                                            <p:strVal val="visible"/>
                                          </p:to>
                                        </p:set>
                                        <p:animEffect transition="in" filter="wipe(down)">
                                          <p:cBhvr>
                                            <p:cTn id="157" dur="580">
                                              <p:stCondLst>
                                                <p:cond delay="0"/>
                                              </p:stCondLst>
                                            </p:cTn>
                                            <p:tgtEl>
                                              <p:spTgt spid="97"/>
                                            </p:tgtEl>
                                          </p:cBhvr>
                                        </p:animEffect>
                                        <p:anim calcmode="lin" valueType="num">
                                          <p:cBhvr>
                                            <p:cTn id="158"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63" dur="26">
                                              <p:stCondLst>
                                                <p:cond delay="650"/>
                                              </p:stCondLst>
                                            </p:cTn>
                                            <p:tgtEl>
                                              <p:spTgt spid="97"/>
                                            </p:tgtEl>
                                          </p:cBhvr>
                                          <p:to x="100000" y="60000"/>
                                        </p:animScale>
                                        <p:animScale>
                                          <p:cBhvr>
                                            <p:cTn id="164" dur="166" decel="50000">
                                              <p:stCondLst>
                                                <p:cond delay="676"/>
                                              </p:stCondLst>
                                            </p:cTn>
                                            <p:tgtEl>
                                              <p:spTgt spid="97"/>
                                            </p:tgtEl>
                                          </p:cBhvr>
                                          <p:to x="100000" y="100000"/>
                                        </p:animScale>
                                        <p:animScale>
                                          <p:cBhvr>
                                            <p:cTn id="165" dur="26">
                                              <p:stCondLst>
                                                <p:cond delay="1312"/>
                                              </p:stCondLst>
                                            </p:cTn>
                                            <p:tgtEl>
                                              <p:spTgt spid="97"/>
                                            </p:tgtEl>
                                          </p:cBhvr>
                                          <p:to x="100000" y="80000"/>
                                        </p:animScale>
                                        <p:animScale>
                                          <p:cBhvr>
                                            <p:cTn id="166" dur="166" decel="50000">
                                              <p:stCondLst>
                                                <p:cond delay="1338"/>
                                              </p:stCondLst>
                                            </p:cTn>
                                            <p:tgtEl>
                                              <p:spTgt spid="97"/>
                                            </p:tgtEl>
                                          </p:cBhvr>
                                          <p:to x="100000" y="100000"/>
                                        </p:animScale>
                                        <p:animScale>
                                          <p:cBhvr>
                                            <p:cTn id="167" dur="26">
                                              <p:stCondLst>
                                                <p:cond delay="1642"/>
                                              </p:stCondLst>
                                            </p:cTn>
                                            <p:tgtEl>
                                              <p:spTgt spid="97"/>
                                            </p:tgtEl>
                                          </p:cBhvr>
                                          <p:to x="100000" y="90000"/>
                                        </p:animScale>
                                        <p:animScale>
                                          <p:cBhvr>
                                            <p:cTn id="168" dur="166" decel="50000">
                                              <p:stCondLst>
                                                <p:cond delay="1668"/>
                                              </p:stCondLst>
                                            </p:cTn>
                                            <p:tgtEl>
                                              <p:spTgt spid="97"/>
                                            </p:tgtEl>
                                          </p:cBhvr>
                                          <p:to x="100000" y="100000"/>
                                        </p:animScale>
                                        <p:animScale>
                                          <p:cBhvr>
                                            <p:cTn id="169" dur="26">
                                              <p:stCondLst>
                                                <p:cond delay="1808"/>
                                              </p:stCondLst>
                                            </p:cTn>
                                            <p:tgtEl>
                                              <p:spTgt spid="97"/>
                                            </p:tgtEl>
                                          </p:cBhvr>
                                          <p:to x="100000" y="95000"/>
                                        </p:animScale>
                                        <p:animScale>
                                          <p:cBhvr>
                                            <p:cTn id="170" dur="166" decel="50000">
                                              <p:stCondLst>
                                                <p:cond delay="1834"/>
                                              </p:stCondLst>
                                            </p:cTn>
                                            <p:tgtEl>
                                              <p:spTgt spid="97"/>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98"/>
                                            </p:tgtEl>
                                            <p:attrNameLst>
                                              <p:attrName>style.visibility</p:attrName>
                                            </p:attrNameLst>
                                          </p:cBhvr>
                                          <p:to>
                                            <p:strVal val="visible"/>
                                          </p:to>
                                        </p:set>
                                        <p:animEffect transition="in" filter="wipe(down)">
                                          <p:cBhvr>
                                            <p:cTn id="173" dur="580">
                                              <p:stCondLst>
                                                <p:cond delay="0"/>
                                              </p:stCondLst>
                                            </p:cTn>
                                            <p:tgtEl>
                                              <p:spTgt spid="98"/>
                                            </p:tgtEl>
                                          </p:cBhvr>
                                        </p:animEffect>
                                        <p:anim calcmode="lin" valueType="num">
                                          <p:cBhvr>
                                            <p:cTn id="174"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79" dur="26">
                                              <p:stCondLst>
                                                <p:cond delay="650"/>
                                              </p:stCondLst>
                                            </p:cTn>
                                            <p:tgtEl>
                                              <p:spTgt spid="98"/>
                                            </p:tgtEl>
                                          </p:cBhvr>
                                          <p:to x="100000" y="60000"/>
                                        </p:animScale>
                                        <p:animScale>
                                          <p:cBhvr>
                                            <p:cTn id="180" dur="166" decel="50000">
                                              <p:stCondLst>
                                                <p:cond delay="676"/>
                                              </p:stCondLst>
                                            </p:cTn>
                                            <p:tgtEl>
                                              <p:spTgt spid="98"/>
                                            </p:tgtEl>
                                          </p:cBhvr>
                                          <p:to x="100000" y="100000"/>
                                        </p:animScale>
                                        <p:animScale>
                                          <p:cBhvr>
                                            <p:cTn id="181" dur="26">
                                              <p:stCondLst>
                                                <p:cond delay="1312"/>
                                              </p:stCondLst>
                                            </p:cTn>
                                            <p:tgtEl>
                                              <p:spTgt spid="98"/>
                                            </p:tgtEl>
                                          </p:cBhvr>
                                          <p:to x="100000" y="80000"/>
                                        </p:animScale>
                                        <p:animScale>
                                          <p:cBhvr>
                                            <p:cTn id="182" dur="166" decel="50000">
                                              <p:stCondLst>
                                                <p:cond delay="1338"/>
                                              </p:stCondLst>
                                            </p:cTn>
                                            <p:tgtEl>
                                              <p:spTgt spid="98"/>
                                            </p:tgtEl>
                                          </p:cBhvr>
                                          <p:to x="100000" y="100000"/>
                                        </p:animScale>
                                        <p:animScale>
                                          <p:cBhvr>
                                            <p:cTn id="183" dur="26">
                                              <p:stCondLst>
                                                <p:cond delay="1642"/>
                                              </p:stCondLst>
                                            </p:cTn>
                                            <p:tgtEl>
                                              <p:spTgt spid="98"/>
                                            </p:tgtEl>
                                          </p:cBhvr>
                                          <p:to x="100000" y="90000"/>
                                        </p:animScale>
                                        <p:animScale>
                                          <p:cBhvr>
                                            <p:cTn id="184" dur="166" decel="50000">
                                              <p:stCondLst>
                                                <p:cond delay="1668"/>
                                              </p:stCondLst>
                                            </p:cTn>
                                            <p:tgtEl>
                                              <p:spTgt spid="98"/>
                                            </p:tgtEl>
                                          </p:cBhvr>
                                          <p:to x="100000" y="100000"/>
                                        </p:animScale>
                                        <p:animScale>
                                          <p:cBhvr>
                                            <p:cTn id="185" dur="26">
                                              <p:stCondLst>
                                                <p:cond delay="1808"/>
                                              </p:stCondLst>
                                            </p:cTn>
                                            <p:tgtEl>
                                              <p:spTgt spid="98"/>
                                            </p:tgtEl>
                                          </p:cBhvr>
                                          <p:to x="100000" y="95000"/>
                                        </p:animScale>
                                        <p:animScale>
                                          <p:cBhvr>
                                            <p:cTn id="186" dur="166" decel="50000">
                                              <p:stCondLst>
                                                <p:cond delay="1834"/>
                                              </p:stCondLst>
                                            </p:cTn>
                                            <p:tgtEl>
                                              <p:spTgt spid="98"/>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90"/>
                                            </p:tgtEl>
                                            <p:attrNameLst>
                                              <p:attrName>style.visibility</p:attrName>
                                            </p:attrNameLst>
                                          </p:cBhvr>
                                          <p:to>
                                            <p:strVal val="visible"/>
                                          </p:to>
                                        </p:set>
                                        <p:animEffect transition="in" filter="wipe(down)">
                                          <p:cBhvr>
                                            <p:cTn id="189" dur="580">
                                              <p:stCondLst>
                                                <p:cond delay="0"/>
                                              </p:stCondLst>
                                            </p:cTn>
                                            <p:tgtEl>
                                              <p:spTgt spid="90"/>
                                            </p:tgtEl>
                                          </p:cBhvr>
                                        </p:animEffect>
                                        <p:anim calcmode="lin" valueType="num">
                                          <p:cBhvr>
                                            <p:cTn id="19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5" dur="26">
                                              <p:stCondLst>
                                                <p:cond delay="650"/>
                                              </p:stCondLst>
                                            </p:cTn>
                                            <p:tgtEl>
                                              <p:spTgt spid="90"/>
                                            </p:tgtEl>
                                          </p:cBhvr>
                                          <p:to x="100000" y="60000"/>
                                        </p:animScale>
                                        <p:animScale>
                                          <p:cBhvr>
                                            <p:cTn id="196" dur="166" decel="50000">
                                              <p:stCondLst>
                                                <p:cond delay="676"/>
                                              </p:stCondLst>
                                            </p:cTn>
                                            <p:tgtEl>
                                              <p:spTgt spid="90"/>
                                            </p:tgtEl>
                                          </p:cBhvr>
                                          <p:to x="100000" y="100000"/>
                                        </p:animScale>
                                        <p:animScale>
                                          <p:cBhvr>
                                            <p:cTn id="197" dur="26">
                                              <p:stCondLst>
                                                <p:cond delay="1312"/>
                                              </p:stCondLst>
                                            </p:cTn>
                                            <p:tgtEl>
                                              <p:spTgt spid="90"/>
                                            </p:tgtEl>
                                          </p:cBhvr>
                                          <p:to x="100000" y="80000"/>
                                        </p:animScale>
                                        <p:animScale>
                                          <p:cBhvr>
                                            <p:cTn id="198" dur="166" decel="50000">
                                              <p:stCondLst>
                                                <p:cond delay="1338"/>
                                              </p:stCondLst>
                                            </p:cTn>
                                            <p:tgtEl>
                                              <p:spTgt spid="90"/>
                                            </p:tgtEl>
                                          </p:cBhvr>
                                          <p:to x="100000" y="100000"/>
                                        </p:animScale>
                                        <p:animScale>
                                          <p:cBhvr>
                                            <p:cTn id="199" dur="26">
                                              <p:stCondLst>
                                                <p:cond delay="1642"/>
                                              </p:stCondLst>
                                            </p:cTn>
                                            <p:tgtEl>
                                              <p:spTgt spid="90"/>
                                            </p:tgtEl>
                                          </p:cBhvr>
                                          <p:to x="100000" y="90000"/>
                                        </p:animScale>
                                        <p:animScale>
                                          <p:cBhvr>
                                            <p:cTn id="200" dur="166" decel="50000">
                                              <p:stCondLst>
                                                <p:cond delay="1668"/>
                                              </p:stCondLst>
                                            </p:cTn>
                                            <p:tgtEl>
                                              <p:spTgt spid="90"/>
                                            </p:tgtEl>
                                          </p:cBhvr>
                                          <p:to x="100000" y="100000"/>
                                        </p:animScale>
                                        <p:animScale>
                                          <p:cBhvr>
                                            <p:cTn id="201" dur="26">
                                              <p:stCondLst>
                                                <p:cond delay="1808"/>
                                              </p:stCondLst>
                                            </p:cTn>
                                            <p:tgtEl>
                                              <p:spTgt spid="90"/>
                                            </p:tgtEl>
                                          </p:cBhvr>
                                          <p:to x="100000" y="95000"/>
                                        </p:animScale>
                                        <p:animScale>
                                          <p:cBhvr>
                                            <p:cTn id="202" dur="166" decel="50000">
                                              <p:stCondLst>
                                                <p:cond delay="1834"/>
                                              </p:stCondLst>
                                            </p:cTn>
                                            <p:tgtEl>
                                              <p:spTgt spid="90"/>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91"/>
                                            </p:tgtEl>
                                            <p:attrNameLst>
                                              <p:attrName>style.visibility</p:attrName>
                                            </p:attrNameLst>
                                          </p:cBhvr>
                                          <p:to>
                                            <p:strVal val="visible"/>
                                          </p:to>
                                        </p:set>
                                        <p:animEffect transition="in" filter="wipe(down)">
                                          <p:cBhvr>
                                            <p:cTn id="205" dur="580">
                                              <p:stCondLst>
                                                <p:cond delay="0"/>
                                              </p:stCondLst>
                                            </p:cTn>
                                            <p:tgtEl>
                                              <p:spTgt spid="91"/>
                                            </p:tgtEl>
                                          </p:cBhvr>
                                        </p:animEffect>
                                        <p:anim calcmode="lin" valueType="num">
                                          <p:cBhvr>
                                            <p:cTn id="206"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211" dur="26">
                                              <p:stCondLst>
                                                <p:cond delay="650"/>
                                              </p:stCondLst>
                                            </p:cTn>
                                            <p:tgtEl>
                                              <p:spTgt spid="91"/>
                                            </p:tgtEl>
                                          </p:cBhvr>
                                          <p:to x="100000" y="60000"/>
                                        </p:animScale>
                                        <p:animScale>
                                          <p:cBhvr>
                                            <p:cTn id="212" dur="166" decel="50000">
                                              <p:stCondLst>
                                                <p:cond delay="676"/>
                                              </p:stCondLst>
                                            </p:cTn>
                                            <p:tgtEl>
                                              <p:spTgt spid="91"/>
                                            </p:tgtEl>
                                          </p:cBhvr>
                                          <p:to x="100000" y="100000"/>
                                        </p:animScale>
                                        <p:animScale>
                                          <p:cBhvr>
                                            <p:cTn id="213" dur="26">
                                              <p:stCondLst>
                                                <p:cond delay="1312"/>
                                              </p:stCondLst>
                                            </p:cTn>
                                            <p:tgtEl>
                                              <p:spTgt spid="91"/>
                                            </p:tgtEl>
                                          </p:cBhvr>
                                          <p:to x="100000" y="80000"/>
                                        </p:animScale>
                                        <p:animScale>
                                          <p:cBhvr>
                                            <p:cTn id="214" dur="166" decel="50000">
                                              <p:stCondLst>
                                                <p:cond delay="1338"/>
                                              </p:stCondLst>
                                            </p:cTn>
                                            <p:tgtEl>
                                              <p:spTgt spid="91"/>
                                            </p:tgtEl>
                                          </p:cBhvr>
                                          <p:to x="100000" y="100000"/>
                                        </p:animScale>
                                        <p:animScale>
                                          <p:cBhvr>
                                            <p:cTn id="215" dur="26">
                                              <p:stCondLst>
                                                <p:cond delay="1642"/>
                                              </p:stCondLst>
                                            </p:cTn>
                                            <p:tgtEl>
                                              <p:spTgt spid="91"/>
                                            </p:tgtEl>
                                          </p:cBhvr>
                                          <p:to x="100000" y="90000"/>
                                        </p:animScale>
                                        <p:animScale>
                                          <p:cBhvr>
                                            <p:cTn id="216" dur="166" decel="50000">
                                              <p:stCondLst>
                                                <p:cond delay="1668"/>
                                              </p:stCondLst>
                                            </p:cTn>
                                            <p:tgtEl>
                                              <p:spTgt spid="91"/>
                                            </p:tgtEl>
                                          </p:cBhvr>
                                          <p:to x="100000" y="100000"/>
                                        </p:animScale>
                                        <p:animScale>
                                          <p:cBhvr>
                                            <p:cTn id="217" dur="26">
                                              <p:stCondLst>
                                                <p:cond delay="1808"/>
                                              </p:stCondLst>
                                            </p:cTn>
                                            <p:tgtEl>
                                              <p:spTgt spid="91"/>
                                            </p:tgtEl>
                                          </p:cBhvr>
                                          <p:to x="100000" y="95000"/>
                                        </p:animScale>
                                        <p:animScale>
                                          <p:cBhvr>
                                            <p:cTn id="218" dur="166" decel="50000">
                                              <p:stCondLst>
                                                <p:cond delay="1834"/>
                                              </p:stCondLst>
                                            </p:cTn>
                                            <p:tgtEl>
                                              <p:spTgt spid="91"/>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92"/>
                                            </p:tgtEl>
                                            <p:attrNameLst>
                                              <p:attrName>style.visibility</p:attrName>
                                            </p:attrNameLst>
                                          </p:cBhvr>
                                          <p:to>
                                            <p:strVal val="visible"/>
                                          </p:to>
                                        </p:set>
                                        <p:animEffect transition="in" filter="wipe(down)">
                                          <p:cBhvr>
                                            <p:cTn id="221" dur="580">
                                              <p:stCondLst>
                                                <p:cond delay="0"/>
                                              </p:stCondLst>
                                            </p:cTn>
                                            <p:tgtEl>
                                              <p:spTgt spid="92"/>
                                            </p:tgtEl>
                                          </p:cBhvr>
                                        </p:animEffect>
                                        <p:anim calcmode="lin" valueType="num">
                                          <p:cBhvr>
                                            <p:cTn id="222"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227" dur="26">
                                              <p:stCondLst>
                                                <p:cond delay="650"/>
                                              </p:stCondLst>
                                            </p:cTn>
                                            <p:tgtEl>
                                              <p:spTgt spid="92"/>
                                            </p:tgtEl>
                                          </p:cBhvr>
                                          <p:to x="100000" y="60000"/>
                                        </p:animScale>
                                        <p:animScale>
                                          <p:cBhvr>
                                            <p:cTn id="228" dur="166" decel="50000">
                                              <p:stCondLst>
                                                <p:cond delay="676"/>
                                              </p:stCondLst>
                                            </p:cTn>
                                            <p:tgtEl>
                                              <p:spTgt spid="92"/>
                                            </p:tgtEl>
                                          </p:cBhvr>
                                          <p:to x="100000" y="100000"/>
                                        </p:animScale>
                                        <p:animScale>
                                          <p:cBhvr>
                                            <p:cTn id="229" dur="26">
                                              <p:stCondLst>
                                                <p:cond delay="1312"/>
                                              </p:stCondLst>
                                            </p:cTn>
                                            <p:tgtEl>
                                              <p:spTgt spid="92"/>
                                            </p:tgtEl>
                                          </p:cBhvr>
                                          <p:to x="100000" y="80000"/>
                                        </p:animScale>
                                        <p:animScale>
                                          <p:cBhvr>
                                            <p:cTn id="230" dur="166" decel="50000">
                                              <p:stCondLst>
                                                <p:cond delay="1338"/>
                                              </p:stCondLst>
                                            </p:cTn>
                                            <p:tgtEl>
                                              <p:spTgt spid="92"/>
                                            </p:tgtEl>
                                          </p:cBhvr>
                                          <p:to x="100000" y="100000"/>
                                        </p:animScale>
                                        <p:animScale>
                                          <p:cBhvr>
                                            <p:cTn id="231" dur="26">
                                              <p:stCondLst>
                                                <p:cond delay="1642"/>
                                              </p:stCondLst>
                                            </p:cTn>
                                            <p:tgtEl>
                                              <p:spTgt spid="92"/>
                                            </p:tgtEl>
                                          </p:cBhvr>
                                          <p:to x="100000" y="90000"/>
                                        </p:animScale>
                                        <p:animScale>
                                          <p:cBhvr>
                                            <p:cTn id="232" dur="166" decel="50000">
                                              <p:stCondLst>
                                                <p:cond delay="1668"/>
                                              </p:stCondLst>
                                            </p:cTn>
                                            <p:tgtEl>
                                              <p:spTgt spid="92"/>
                                            </p:tgtEl>
                                          </p:cBhvr>
                                          <p:to x="100000" y="100000"/>
                                        </p:animScale>
                                        <p:animScale>
                                          <p:cBhvr>
                                            <p:cTn id="233" dur="26">
                                              <p:stCondLst>
                                                <p:cond delay="1808"/>
                                              </p:stCondLst>
                                            </p:cTn>
                                            <p:tgtEl>
                                              <p:spTgt spid="92"/>
                                            </p:tgtEl>
                                          </p:cBhvr>
                                          <p:to x="100000" y="95000"/>
                                        </p:animScale>
                                        <p:animScale>
                                          <p:cBhvr>
                                            <p:cTn id="234" dur="166" decel="50000">
                                              <p:stCondLst>
                                                <p:cond delay="1834"/>
                                              </p:stCondLst>
                                            </p:cTn>
                                            <p:tgtEl>
                                              <p:spTgt spid="92"/>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99"/>
                                            </p:tgtEl>
                                            <p:attrNameLst>
                                              <p:attrName>style.visibility</p:attrName>
                                            </p:attrNameLst>
                                          </p:cBhvr>
                                          <p:to>
                                            <p:strVal val="visible"/>
                                          </p:to>
                                        </p:set>
                                        <p:animEffect transition="in" filter="wipe(down)">
                                          <p:cBhvr>
                                            <p:cTn id="237" dur="580">
                                              <p:stCondLst>
                                                <p:cond delay="0"/>
                                              </p:stCondLst>
                                            </p:cTn>
                                            <p:tgtEl>
                                              <p:spTgt spid="99"/>
                                            </p:tgtEl>
                                          </p:cBhvr>
                                        </p:animEffect>
                                        <p:anim calcmode="lin" valueType="num">
                                          <p:cBhvr>
                                            <p:cTn id="238"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243" dur="26">
                                              <p:stCondLst>
                                                <p:cond delay="650"/>
                                              </p:stCondLst>
                                            </p:cTn>
                                            <p:tgtEl>
                                              <p:spTgt spid="99"/>
                                            </p:tgtEl>
                                          </p:cBhvr>
                                          <p:to x="100000" y="60000"/>
                                        </p:animScale>
                                        <p:animScale>
                                          <p:cBhvr>
                                            <p:cTn id="244" dur="166" decel="50000">
                                              <p:stCondLst>
                                                <p:cond delay="676"/>
                                              </p:stCondLst>
                                            </p:cTn>
                                            <p:tgtEl>
                                              <p:spTgt spid="99"/>
                                            </p:tgtEl>
                                          </p:cBhvr>
                                          <p:to x="100000" y="100000"/>
                                        </p:animScale>
                                        <p:animScale>
                                          <p:cBhvr>
                                            <p:cTn id="245" dur="26">
                                              <p:stCondLst>
                                                <p:cond delay="1312"/>
                                              </p:stCondLst>
                                            </p:cTn>
                                            <p:tgtEl>
                                              <p:spTgt spid="99"/>
                                            </p:tgtEl>
                                          </p:cBhvr>
                                          <p:to x="100000" y="80000"/>
                                        </p:animScale>
                                        <p:animScale>
                                          <p:cBhvr>
                                            <p:cTn id="246" dur="166" decel="50000">
                                              <p:stCondLst>
                                                <p:cond delay="1338"/>
                                              </p:stCondLst>
                                            </p:cTn>
                                            <p:tgtEl>
                                              <p:spTgt spid="99"/>
                                            </p:tgtEl>
                                          </p:cBhvr>
                                          <p:to x="100000" y="100000"/>
                                        </p:animScale>
                                        <p:animScale>
                                          <p:cBhvr>
                                            <p:cTn id="247" dur="26">
                                              <p:stCondLst>
                                                <p:cond delay="1642"/>
                                              </p:stCondLst>
                                            </p:cTn>
                                            <p:tgtEl>
                                              <p:spTgt spid="99"/>
                                            </p:tgtEl>
                                          </p:cBhvr>
                                          <p:to x="100000" y="90000"/>
                                        </p:animScale>
                                        <p:animScale>
                                          <p:cBhvr>
                                            <p:cTn id="248" dur="166" decel="50000">
                                              <p:stCondLst>
                                                <p:cond delay="1668"/>
                                              </p:stCondLst>
                                            </p:cTn>
                                            <p:tgtEl>
                                              <p:spTgt spid="99"/>
                                            </p:tgtEl>
                                          </p:cBhvr>
                                          <p:to x="100000" y="100000"/>
                                        </p:animScale>
                                        <p:animScale>
                                          <p:cBhvr>
                                            <p:cTn id="249" dur="26">
                                              <p:stCondLst>
                                                <p:cond delay="1808"/>
                                              </p:stCondLst>
                                            </p:cTn>
                                            <p:tgtEl>
                                              <p:spTgt spid="99"/>
                                            </p:tgtEl>
                                          </p:cBhvr>
                                          <p:to x="100000" y="95000"/>
                                        </p:animScale>
                                        <p:animScale>
                                          <p:cBhvr>
                                            <p:cTn id="250" dur="166" decel="50000">
                                              <p:stCondLst>
                                                <p:cond delay="1834"/>
                                              </p:stCondLst>
                                            </p:cTn>
                                            <p:tgtEl>
                                              <p:spTgt spid="99"/>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70"/>
                                            </p:tgtEl>
                                            <p:attrNameLst>
                                              <p:attrName>style.visibility</p:attrName>
                                            </p:attrNameLst>
                                          </p:cBhvr>
                                          <p:to>
                                            <p:strVal val="visible"/>
                                          </p:to>
                                        </p:set>
                                        <p:animEffect transition="in" filter="fade">
                                          <p:cBhvr>
                                            <p:cTn id="253" dur="2750"/>
                                            <p:tgtEl>
                                              <p:spTgt spid="70"/>
                                            </p:tgtEl>
                                          </p:cBhvr>
                                        </p:animEffect>
                                      </p:childTnLst>
                                    </p:cTn>
                                  </p:par>
                                </p:childTnLst>
                              </p:cTn>
                            </p:par>
                            <p:par>
                              <p:cTn id="254" fill="hold">
                                <p:stCondLst>
                                  <p:cond delay="500"/>
                                </p:stCondLst>
                                <p:childTnLst>
                                  <p:par>
                                    <p:cTn id="255" presetID="16" presetClass="entr" presetSubtype="21" fill="hold" nodeType="afterEffect">
                                      <p:stCondLst>
                                        <p:cond delay="0"/>
                                      </p:stCondLst>
                                      <p:childTnLst>
                                        <p:set>
                                          <p:cBhvr>
                                            <p:cTn id="256" dur="1" fill="hold">
                                              <p:stCondLst>
                                                <p:cond delay="0"/>
                                              </p:stCondLst>
                                            </p:cTn>
                                            <p:tgtEl>
                                              <p:spTgt spid="107"/>
                                            </p:tgtEl>
                                            <p:attrNameLst>
                                              <p:attrName>style.visibility</p:attrName>
                                            </p:attrNameLst>
                                          </p:cBhvr>
                                          <p:to>
                                            <p:strVal val="visible"/>
                                          </p:to>
                                        </p:set>
                                        <p:animEffect transition="in" filter="barn(inVertical)">
                                          <p:cBhvr>
                                            <p:cTn id="257" dur="500"/>
                                            <p:tgtEl>
                                              <p:spTgt spid="107"/>
                                            </p:tgtEl>
                                          </p:cBhvr>
                                        </p:animEffect>
                                      </p:childTnLst>
                                    </p:cTn>
                                  </p:par>
                                  <p:par>
                                    <p:cTn id="258" presetID="16" presetClass="entr" presetSubtype="21" fill="hold" nodeType="withEffect">
                                      <p:stCondLst>
                                        <p:cond delay="0"/>
                                      </p:stCondLst>
                                      <p:childTnLst>
                                        <p:set>
                                          <p:cBhvr>
                                            <p:cTn id="259" dur="1" fill="hold">
                                              <p:stCondLst>
                                                <p:cond delay="0"/>
                                              </p:stCondLst>
                                            </p:cTn>
                                            <p:tgtEl>
                                              <p:spTgt spid="108"/>
                                            </p:tgtEl>
                                            <p:attrNameLst>
                                              <p:attrName>style.visibility</p:attrName>
                                            </p:attrNameLst>
                                          </p:cBhvr>
                                          <p:to>
                                            <p:strVal val="visible"/>
                                          </p:to>
                                        </p:set>
                                        <p:animEffect transition="in" filter="barn(inVertical)">
                                          <p:cBhvr>
                                            <p:cTn id="260" dur="500"/>
                                            <p:tgtEl>
                                              <p:spTgt spid="108"/>
                                            </p:tgtEl>
                                          </p:cBhvr>
                                        </p:animEffect>
                                      </p:childTnLst>
                                    </p:cTn>
                                  </p:par>
                                </p:childTnLst>
                              </p:cTn>
                            </p:par>
                            <p:par>
                              <p:cTn id="261" fill="hold">
                                <p:stCondLst>
                                  <p:cond delay="1000"/>
                                </p:stCondLst>
                                <p:childTnLst>
                                  <p:par>
                                    <p:cTn id="262" presetID="23" presetClass="entr" presetSubtype="32" fill="hold" grpId="0" nodeType="afterEffect">
                                      <p:stCondLst>
                                        <p:cond delay="0"/>
                                      </p:stCondLst>
                                      <p:iterate type="lt">
                                        <p:tmPct val="10000"/>
                                      </p:iterate>
                                      <p:childTnLst>
                                        <p:set>
                                          <p:cBhvr>
                                            <p:cTn id="263" dur="1" fill="hold">
                                              <p:stCondLst>
                                                <p:cond delay="0"/>
                                              </p:stCondLst>
                                            </p:cTn>
                                            <p:tgtEl>
                                              <p:spTgt spid="68"/>
                                            </p:tgtEl>
                                            <p:attrNameLst>
                                              <p:attrName>style.visibility</p:attrName>
                                            </p:attrNameLst>
                                          </p:cBhvr>
                                          <p:to>
                                            <p:strVal val="visible"/>
                                          </p:to>
                                        </p:set>
                                        <p:anim calcmode="lin" valueType="num">
                                          <p:cBhvr>
                                            <p:cTn id="264" dur="500" fill="hold"/>
                                            <p:tgtEl>
                                              <p:spTgt spid="68"/>
                                            </p:tgtEl>
                                            <p:attrNameLst>
                                              <p:attrName>ppt_w</p:attrName>
                                            </p:attrNameLst>
                                          </p:cBhvr>
                                          <p:tavLst>
                                            <p:tav tm="0">
                                              <p:val>
                                                <p:strVal val="4*#ppt_w"/>
                                              </p:val>
                                            </p:tav>
                                            <p:tav tm="100000">
                                              <p:val>
                                                <p:strVal val="#ppt_w"/>
                                              </p:val>
                                            </p:tav>
                                          </p:tavLst>
                                        </p:anim>
                                        <p:anim calcmode="lin" valueType="num">
                                          <p:cBhvr>
                                            <p:cTn id="265" dur="500" fill="hold"/>
                                            <p:tgtEl>
                                              <p:spTgt spid="68"/>
                                            </p:tgtEl>
                                            <p:attrNameLst>
                                              <p:attrName>ppt_h</p:attrName>
                                            </p:attrNameLst>
                                          </p:cBhvr>
                                          <p:tavLst>
                                            <p:tav tm="0">
                                              <p:val>
                                                <p:strVal val="4*#ppt_h"/>
                                              </p:val>
                                            </p:tav>
                                            <p:tav tm="100000">
                                              <p:val>
                                                <p:strVal val="#ppt_h"/>
                                              </p:val>
                                            </p:tav>
                                          </p:tavLst>
                                        </p:anim>
                                      </p:childTnLst>
                                    </p:cTn>
                                  </p:par>
                                  <p:par>
                                    <p:cTn id="266" presetID="2" presetClass="entr" presetSubtype="2" fill="hold" grpId="0" nodeType="withEffect" p14:presetBounceEnd="20000">
                                      <p:stCondLst>
                                        <p:cond delay="0"/>
                                      </p:stCondLst>
                                      <p:iterate type="lt">
                                        <p:tmPct val="10000"/>
                                      </p:iterate>
                                      <p:childTnLst>
                                        <p:set>
                                          <p:cBhvr>
                                            <p:cTn id="267" dur="1" fill="hold">
                                              <p:stCondLst>
                                                <p:cond delay="0"/>
                                              </p:stCondLst>
                                            </p:cTn>
                                            <p:tgtEl>
                                              <p:spTgt spid="28"/>
                                            </p:tgtEl>
                                            <p:attrNameLst>
                                              <p:attrName>style.visibility</p:attrName>
                                            </p:attrNameLst>
                                          </p:cBhvr>
                                          <p:to>
                                            <p:strVal val="visible"/>
                                          </p:to>
                                        </p:set>
                                        <p:anim calcmode="lin" valueType="num" p14:bounceEnd="20000">
                                          <p:cBhvr additive="base">
                                            <p:cTn id="268" dur="500" fill="hold"/>
                                            <p:tgtEl>
                                              <p:spTgt spid="28"/>
                                            </p:tgtEl>
                                            <p:attrNameLst>
                                              <p:attrName>ppt_x</p:attrName>
                                            </p:attrNameLst>
                                          </p:cBhvr>
                                          <p:tavLst>
                                            <p:tav tm="0">
                                              <p:val>
                                                <p:strVal val="1+#ppt_w/2"/>
                                              </p:val>
                                            </p:tav>
                                            <p:tav tm="100000">
                                              <p:val>
                                                <p:strVal val="#ppt_x"/>
                                              </p:val>
                                            </p:tav>
                                          </p:tavLst>
                                        </p:anim>
                                        <p:anim calcmode="lin" valueType="num" p14:bounceEnd="20000">
                                          <p:cBhvr additive="base">
                                            <p:cTn id="26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77" grpId="0" animBg="1"/>
          <p:bldP spid="78" grpId="0" animBg="1"/>
          <p:bldP spid="79" grpId="0" animBg="1"/>
          <p:bldP spid="85" grpId="0" animBg="1"/>
          <p:bldP spid="8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down)">
                                          <p:cBhvr>
                                            <p:cTn id="13" dur="580">
                                              <p:stCondLst>
                                                <p:cond delay="0"/>
                                              </p:stCondLst>
                                            </p:cTn>
                                            <p:tgtEl>
                                              <p:spTgt spid="78"/>
                                            </p:tgtEl>
                                          </p:cBhvr>
                                        </p:animEffect>
                                        <p:anim calcmode="lin" valueType="num">
                                          <p:cBhvr>
                                            <p:cTn id="1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9" dur="26">
                                              <p:stCondLst>
                                                <p:cond delay="650"/>
                                              </p:stCondLst>
                                            </p:cTn>
                                            <p:tgtEl>
                                              <p:spTgt spid="78"/>
                                            </p:tgtEl>
                                          </p:cBhvr>
                                          <p:to x="100000" y="60000"/>
                                        </p:animScale>
                                        <p:animScale>
                                          <p:cBhvr>
                                            <p:cTn id="20" dur="166" decel="50000">
                                              <p:stCondLst>
                                                <p:cond delay="676"/>
                                              </p:stCondLst>
                                            </p:cTn>
                                            <p:tgtEl>
                                              <p:spTgt spid="78"/>
                                            </p:tgtEl>
                                          </p:cBhvr>
                                          <p:to x="100000" y="100000"/>
                                        </p:animScale>
                                        <p:animScale>
                                          <p:cBhvr>
                                            <p:cTn id="21" dur="26">
                                              <p:stCondLst>
                                                <p:cond delay="1312"/>
                                              </p:stCondLst>
                                            </p:cTn>
                                            <p:tgtEl>
                                              <p:spTgt spid="78"/>
                                            </p:tgtEl>
                                          </p:cBhvr>
                                          <p:to x="100000" y="80000"/>
                                        </p:animScale>
                                        <p:animScale>
                                          <p:cBhvr>
                                            <p:cTn id="22" dur="166" decel="50000">
                                              <p:stCondLst>
                                                <p:cond delay="1338"/>
                                              </p:stCondLst>
                                            </p:cTn>
                                            <p:tgtEl>
                                              <p:spTgt spid="78"/>
                                            </p:tgtEl>
                                          </p:cBhvr>
                                          <p:to x="100000" y="100000"/>
                                        </p:animScale>
                                        <p:animScale>
                                          <p:cBhvr>
                                            <p:cTn id="23" dur="26">
                                              <p:stCondLst>
                                                <p:cond delay="1642"/>
                                              </p:stCondLst>
                                            </p:cTn>
                                            <p:tgtEl>
                                              <p:spTgt spid="78"/>
                                            </p:tgtEl>
                                          </p:cBhvr>
                                          <p:to x="100000" y="90000"/>
                                        </p:animScale>
                                        <p:animScale>
                                          <p:cBhvr>
                                            <p:cTn id="24" dur="166" decel="50000">
                                              <p:stCondLst>
                                                <p:cond delay="1668"/>
                                              </p:stCondLst>
                                            </p:cTn>
                                            <p:tgtEl>
                                              <p:spTgt spid="78"/>
                                            </p:tgtEl>
                                          </p:cBhvr>
                                          <p:to x="100000" y="100000"/>
                                        </p:animScale>
                                        <p:animScale>
                                          <p:cBhvr>
                                            <p:cTn id="25" dur="26">
                                              <p:stCondLst>
                                                <p:cond delay="1808"/>
                                              </p:stCondLst>
                                            </p:cTn>
                                            <p:tgtEl>
                                              <p:spTgt spid="78"/>
                                            </p:tgtEl>
                                          </p:cBhvr>
                                          <p:to x="100000" y="95000"/>
                                        </p:animScale>
                                        <p:animScale>
                                          <p:cBhvr>
                                            <p:cTn id="26" dur="166" decel="50000">
                                              <p:stCondLst>
                                                <p:cond delay="1834"/>
                                              </p:stCondLst>
                                            </p:cTn>
                                            <p:tgtEl>
                                              <p:spTgt spid="78"/>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79"/>
                                            </p:tgtEl>
                                            <p:attrNameLst>
                                              <p:attrName>style.visibility</p:attrName>
                                            </p:attrNameLst>
                                          </p:cBhvr>
                                          <p:to>
                                            <p:strVal val="visible"/>
                                          </p:to>
                                        </p:set>
                                        <p:animEffect transition="in" filter="wipe(down)">
                                          <p:cBhvr>
                                            <p:cTn id="29" dur="580">
                                              <p:stCondLst>
                                                <p:cond delay="0"/>
                                              </p:stCondLst>
                                            </p:cTn>
                                            <p:tgtEl>
                                              <p:spTgt spid="79"/>
                                            </p:tgtEl>
                                          </p:cBhvr>
                                        </p:animEffect>
                                        <p:anim calcmode="lin" valueType="num">
                                          <p:cBhvr>
                                            <p:cTn id="30"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5" dur="26">
                                              <p:stCondLst>
                                                <p:cond delay="650"/>
                                              </p:stCondLst>
                                            </p:cTn>
                                            <p:tgtEl>
                                              <p:spTgt spid="79"/>
                                            </p:tgtEl>
                                          </p:cBhvr>
                                          <p:to x="100000" y="60000"/>
                                        </p:animScale>
                                        <p:animScale>
                                          <p:cBhvr>
                                            <p:cTn id="36" dur="166" decel="50000">
                                              <p:stCondLst>
                                                <p:cond delay="676"/>
                                              </p:stCondLst>
                                            </p:cTn>
                                            <p:tgtEl>
                                              <p:spTgt spid="79"/>
                                            </p:tgtEl>
                                          </p:cBhvr>
                                          <p:to x="100000" y="100000"/>
                                        </p:animScale>
                                        <p:animScale>
                                          <p:cBhvr>
                                            <p:cTn id="37" dur="26">
                                              <p:stCondLst>
                                                <p:cond delay="1312"/>
                                              </p:stCondLst>
                                            </p:cTn>
                                            <p:tgtEl>
                                              <p:spTgt spid="79"/>
                                            </p:tgtEl>
                                          </p:cBhvr>
                                          <p:to x="100000" y="80000"/>
                                        </p:animScale>
                                        <p:animScale>
                                          <p:cBhvr>
                                            <p:cTn id="38" dur="166" decel="50000">
                                              <p:stCondLst>
                                                <p:cond delay="1338"/>
                                              </p:stCondLst>
                                            </p:cTn>
                                            <p:tgtEl>
                                              <p:spTgt spid="79"/>
                                            </p:tgtEl>
                                          </p:cBhvr>
                                          <p:to x="100000" y="100000"/>
                                        </p:animScale>
                                        <p:animScale>
                                          <p:cBhvr>
                                            <p:cTn id="39" dur="26">
                                              <p:stCondLst>
                                                <p:cond delay="1642"/>
                                              </p:stCondLst>
                                            </p:cTn>
                                            <p:tgtEl>
                                              <p:spTgt spid="79"/>
                                            </p:tgtEl>
                                          </p:cBhvr>
                                          <p:to x="100000" y="90000"/>
                                        </p:animScale>
                                        <p:animScale>
                                          <p:cBhvr>
                                            <p:cTn id="40" dur="166" decel="50000">
                                              <p:stCondLst>
                                                <p:cond delay="1668"/>
                                              </p:stCondLst>
                                            </p:cTn>
                                            <p:tgtEl>
                                              <p:spTgt spid="79"/>
                                            </p:tgtEl>
                                          </p:cBhvr>
                                          <p:to x="100000" y="100000"/>
                                        </p:animScale>
                                        <p:animScale>
                                          <p:cBhvr>
                                            <p:cTn id="41" dur="26">
                                              <p:stCondLst>
                                                <p:cond delay="1808"/>
                                              </p:stCondLst>
                                            </p:cTn>
                                            <p:tgtEl>
                                              <p:spTgt spid="79"/>
                                            </p:tgtEl>
                                          </p:cBhvr>
                                          <p:to x="100000" y="95000"/>
                                        </p:animScale>
                                        <p:animScale>
                                          <p:cBhvr>
                                            <p:cTn id="42" dur="166" decel="50000">
                                              <p:stCondLst>
                                                <p:cond delay="1834"/>
                                              </p:stCondLst>
                                            </p:cTn>
                                            <p:tgtEl>
                                              <p:spTgt spid="79"/>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down)">
                                          <p:cBhvr>
                                            <p:cTn id="45" dur="580">
                                              <p:stCondLst>
                                                <p:cond delay="0"/>
                                              </p:stCondLst>
                                            </p:cTn>
                                            <p:tgtEl>
                                              <p:spTgt spid="94"/>
                                            </p:tgtEl>
                                          </p:cBhvr>
                                        </p:animEffect>
                                        <p:anim calcmode="lin" valueType="num">
                                          <p:cBhvr>
                                            <p:cTn id="46"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51" dur="26">
                                              <p:stCondLst>
                                                <p:cond delay="650"/>
                                              </p:stCondLst>
                                            </p:cTn>
                                            <p:tgtEl>
                                              <p:spTgt spid="94"/>
                                            </p:tgtEl>
                                          </p:cBhvr>
                                          <p:to x="100000" y="60000"/>
                                        </p:animScale>
                                        <p:animScale>
                                          <p:cBhvr>
                                            <p:cTn id="52" dur="166" decel="50000">
                                              <p:stCondLst>
                                                <p:cond delay="676"/>
                                              </p:stCondLst>
                                            </p:cTn>
                                            <p:tgtEl>
                                              <p:spTgt spid="94"/>
                                            </p:tgtEl>
                                          </p:cBhvr>
                                          <p:to x="100000" y="100000"/>
                                        </p:animScale>
                                        <p:animScale>
                                          <p:cBhvr>
                                            <p:cTn id="53" dur="26">
                                              <p:stCondLst>
                                                <p:cond delay="1312"/>
                                              </p:stCondLst>
                                            </p:cTn>
                                            <p:tgtEl>
                                              <p:spTgt spid="94"/>
                                            </p:tgtEl>
                                          </p:cBhvr>
                                          <p:to x="100000" y="80000"/>
                                        </p:animScale>
                                        <p:animScale>
                                          <p:cBhvr>
                                            <p:cTn id="54" dur="166" decel="50000">
                                              <p:stCondLst>
                                                <p:cond delay="1338"/>
                                              </p:stCondLst>
                                            </p:cTn>
                                            <p:tgtEl>
                                              <p:spTgt spid="94"/>
                                            </p:tgtEl>
                                          </p:cBhvr>
                                          <p:to x="100000" y="100000"/>
                                        </p:animScale>
                                        <p:animScale>
                                          <p:cBhvr>
                                            <p:cTn id="55" dur="26">
                                              <p:stCondLst>
                                                <p:cond delay="1642"/>
                                              </p:stCondLst>
                                            </p:cTn>
                                            <p:tgtEl>
                                              <p:spTgt spid="94"/>
                                            </p:tgtEl>
                                          </p:cBhvr>
                                          <p:to x="100000" y="90000"/>
                                        </p:animScale>
                                        <p:animScale>
                                          <p:cBhvr>
                                            <p:cTn id="56" dur="166" decel="50000">
                                              <p:stCondLst>
                                                <p:cond delay="1668"/>
                                              </p:stCondLst>
                                            </p:cTn>
                                            <p:tgtEl>
                                              <p:spTgt spid="94"/>
                                            </p:tgtEl>
                                          </p:cBhvr>
                                          <p:to x="100000" y="100000"/>
                                        </p:animScale>
                                        <p:animScale>
                                          <p:cBhvr>
                                            <p:cTn id="57" dur="26">
                                              <p:stCondLst>
                                                <p:cond delay="1808"/>
                                              </p:stCondLst>
                                            </p:cTn>
                                            <p:tgtEl>
                                              <p:spTgt spid="94"/>
                                            </p:tgtEl>
                                          </p:cBhvr>
                                          <p:to x="100000" y="95000"/>
                                        </p:animScale>
                                        <p:animScale>
                                          <p:cBhvr>
                                            <p:cTn id="58" dur="166" decel="50000">
                                              <p:stCondLst>
                                                <p:cond delay="1834"/>
                                              </p:stCondLst>
                                            </p:cTn>
                                            <p:tgtEl>
                                              <p:spTgt spid="94"/>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95"/>
                                            </p:tgtEl>
                                            <p:attrNameLst>
                                              <p:attrName>style.visibility</p:attrName>
                                            </p:attrNameLst>
                                          </p:cBhvr>
                                          <p:to>
                                            <p:strVal val="visible"/>
                                          </p:to>
                                        </p:set>
                                        <p:animEffect transition="in" filter="wipe(down)">
                                          <p:cBhvr>
                                            <p:cTn id="61" dur="580">
                                              <p:stCondLst>
                                                <p:cond delay="0"/>
                                              </p:stCondLst>
                                            </p:cTn>
                                            <p:tgtEl>
                                              <p:spTgt spid="95"/>
                                            </p:tgtEl>
                                          </p:cBhvr>
                                        </p:animEffect>
                                        <p:anim calcmode="lin" valueType="num">
                                          <p:cBhvr>
                                            <p:cTn id="62"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7" dur="26">
                                              <p:stCondLst>
                                                <p:cond delay="650"/>
                                              </p:stCondLst>
                                            </p:cTn>
                                            <p:tgtEl>
                                              <p:spTgt spid="95"/>
                                            </p:tgtEl>
                                          </p:cBhvr>
                                          <p:to x="100000" y="60000"/>
                                        </p:animScale>
                                        <p:animScale>
                                          <p:cBhvr>
                                            <p:cTn id="68" dur="166" decel="50000">
                                              <p:stCondLst>
                                                <p:cond delay="676"/>
                                              </p:stCondLst>
                                            </p:cTn>
                                            <p:tgtEl>
                                              <p:spTgt spid="95"/>
                                            </p:tgtEl>
                                          </p:cBhvr>
                                          <p:to x="100000" y="100000"/>
                                        </p:animScale>
                                        <p:animScale>
                                          <p:cBhvr>
                                            <p:cTn id="69" dur="26">
                                              <p:stCondLst>
                                                <p:cond delay="1312"/>
                                              </p:stCondLst>
                                            </p:cTn>
                                            <p:tgtEl>
                                              <p:spTgt spid="95"/>
                                            </p:tgtEl>
                                          </p:cBhvr>
                                          <p:to x="100000" y="80000"/>
                                        </p:animScale>
                                        <p:animScale>
                                          <p:cBhvr>
                                            <p:cTn id="70" dur="166" decel="50000">
                                              <p:stCondLst>
                                                <p:cond delay="1338"/>
                                              </p:stCondLst>
                                            </p:cTn>
                                            <p:tgtEl>
                                              <p:spTgt spid="95"/>
                                            </p:tgtEl>
                                          </p:cBhvr>
                                          <p:to x="100000" y="100000"/>
                                        </p:animScale>
                                        <p:animScale>
                                          <p:cBhvr>
                                            <p:cTn id="71" dur="26">
                                              <p:stCondLst>
                                                <p:cond delay="1642"/>
                                              </p:stCondLst>
                                            </p:cTn>
                                            <p:tgtEl>
                                              <p:spTgt spid="95"/>
                                            </p:tgtEl>
                                          </p:cBhvr>
                                          <p:to x="100000" y="90000"/>
                                        </p:animScale>
                                        <p:animScale>
                                          <p:cBhvr>
                                            <p:cTn id="72" dur="166" decel="50000">
                                              <p:stCondLst>
                                                <p:cond delay="1668"/>
                                              </p:stCondLst>
                                            </p:cTn>
                                            <p:tgtEl>
                                              <p:spTgt spid="95"/>
                                            </p:tgtEl>
                                          </p:cBhvr>
                                          <p:to x="100000" y="100000"/>
                                        </p:animScale>
                                        <p:animScale>
                                          <p:cBhvr>
                                            <p:cTn id="73" dur="26">
                                              <p:stCondLst>
                                                <p:cond delay="1808"/>
                                              </p:stCondLst>
                                            </p:cTn>
                                            <p:tgtEl>
                                              <p:spTgt spid="95"/>
                                            </p:tgtEl>
                                          </p:cBhvr>
                                          <p:to x="100000" y="95000"/>
                                        </p:animScale>
                                        <p:animScale>
                                          <p:cBhvr>
                                            <p:cTn id="74" dur="166" decel="50000">
                                              <p:stCondLst>
                                                <p:cond delay="1834"/>
                                              </p:stCondLst>
                                            </p:cTn>
                                            <p:tgtEl>
                                              <p:spTgt spid="95"/>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wipe(down)">
                                          <p:cBhvr>
                                            <p:cTn id="77" dur="580">
                                              <p:stCondLst>
                                                <p:cond delay="0"/>
                                              </p:stCondLst>
                                            </p:cTn>
                                            <p:tgtEl>
                                              <p:spTgt spid="85"/>
                                            </p:tgtEl>
                                          </p:cBhvr>
                                        </p:animEffect>
                                        <p:anim calcmode="lin" valueType="num">
                                          <p:cBhvr>
                                            <p:cTn id="7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83" dur="26">
                                              <p:stCondLst>
                                                <p:cond delay="650"/>
                                              </p:stCondLst>
                                            </p:cTn>
                                            <p:tgtEl>
                                              <p:spTgt spid="85"/>
                                            </p:tgtEl>
                                          </p:cBhvr>
                                          <p:to x="100000" y="60000"/>
                                        </p:animScale>
                                        <p:animScale>
                                          <p:cBhvr>
                                            <p:cTn id="84" dur="166" decel="50000">
                                              <p:stCondLst>
                                                <p:cond delay="676"/>
                                              </p:stCondLst>
                                            </p:cTn>
                                            <p:tgtEl>
                                              <p:spTgt spid="85"/>
                                            </p:tgtEl>
                                          </p:cBhvr>
                                          <p:to x="100000" y="100000"/>
                                        </p:animScale>
                                        <p:animScale>
                                          <p:cBhvr>
                                            <p:cTn id="85" dur="26">
                                              <p:stCondLst>
                                                <p:cond delay="1312"/>
                                              </p:stCondLst>
                                            </p:cTn>
                                            <p:tgtEl>
                                              <p:spTgt spid="85"/>
                                            </p:tgtEl>
                                          </p:cBhvr>
                                          <p:to x="100000" y="80000"/>
                                        </p:animScale>
                                        <p:animScale>
                                          <p:cBhvr>
                                            <p:cTn id="86" dur="166" decel="50000">
                                              <p:stCondLst>
                                                <p:cond delay="1338"/>
                                              </p:stCondLst>
                                            </p:cTn>
                                            <p:tgtEl>
                                              <p:spTgt spid="85"/>
                                            </p:tgtEl>
                                          </p:cBhvr>
                                          <p:to x="100000" y="100000"/>
                                        </p:animScale>
                                        <p:animScale>
                                          <p:cBhvr>
                                            <p:cTn id="87" dur="26">
                                              <p:stCondLst>
                                                <p:cond delay="1642"/>
                                              </p:stCondLst>
                                            </p:cTn>
                                            <p:tgtEl>
                                              <p:spTgt spid="85"/>
                                            </p:tgtEl>
                                          </p:cBhvr>
                                          <p:to x="100000" y="90000"/>
                                        </p:animScale>
                                        <p:animScale>
                                          <p:cBhvr>
                                            <p:cTn id="88" dur="166" decel="50000">
                                              <p:stCondLst>
                                                <p:cond delay="1668"/>
                                              </p:stCondLst>
                                            </p:cTn>
                                            <p:tgtEl>
                                              <p:spTgt spid="85"/>
                                            </p:tgtEl>
                                          </p:cBhvr>
                                          <p:to x="100000" y="100000"/>
                                        </p:animScale>
                                        <p:animScale>
                                          <p:cBhvr>
                                            <p:cTn id="89" dur="26">
                                              <p:stCondLst>
                                                <p:cond delay="1808"/>
                                              </p:stCondLst>
                                            </p:cTn>
                                            <p:tgtEl>
                                              <p:spTgt spid="85"/>
                                            </p:tgtEl>
                                          </p:cBhvr>
                                          <p:to x="100000" y="95000"/>
                                        </p:animScale>
                                        <p:animScale>
                                          <p:cBhvr>
                                            <p:cTn id="90" dur="166" decel="50000">
                                              <p:stCondLst>
                                                <p:cond delay="1834"/>
                                              </p:stCondLst>
                                            </p:cTn>
                                            <p:tgtEl>
                                              <p:spTgt spid="85"/>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86"/>
                                            </p:tgtEl>
                                            <p:attrNameLst>
                                              <p:attrName>style.visibility</p:attrName>
                                            </p:attrNameLst>
                                          </p:cBhvr>
                                          <p:to>
                                            <p:strVal val="visible"/>
                                          </p:to>
                                        </p:set>
                                        <p:animEffect transition="in" filter="wipe(down)">
                                          <p:cBhvr>
                                            <p:cTn id="93" dur="580">
                                              <p:stCondLst>
                                                <p:cond delay="0"/>
                                              </p:stCondLst>
                                            </p:cTn>
                                            <p:tgtEl>
                                              <p:spTgt spid="86"/>
                                            </p:tgtEl>
                                          </p:cBhvr>
                                        </p:animEffect>
                                        <p:anim calcmode="lin" valueType="num">
                                          <p:cBhvr>
                                            <p:cTn id="94"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99" dur="26">
                                              <p:stCondLst>
                                                <p:cond delay="650"/>
                                              </p:stCondLst>
                                            </p:cTn>
                                            <p:tgtEl>
                                              <p:spTgt spid="86"/>
                                            </p:tgtEl>
                                          </p:cBhvr>
                                          <p:to x="100000" y="60000"/>
                                        </p:animScale>
                                        <p:animScale>
                                          <p:cBhvr>
                                            <p:cTn id="100" dur="166" decel="50000">
                                              <p:stCondLst>
                                                <p:cond delay="676"/>
                                              </p:stCondLst>
                                            </p:cTn>
                                            <p:tgtEl>
                                              <p:spTgt spid="86"/>
                                            </p:tgtEl>
                                          </p:cBhvr>
                                          <p:to x="100000" y="100000"/>
                                        </p:animScale>
                                        <p:animScale>
                                          <p:cBhvr>
                                            <p:cTn id="101" dur="26">
                                              <p:stCondLst>
                                                <p:cond delay="1312"/>
                                              </p:stCondLst>
                                            </p:cTn>
                                            <p:tgtEl>
                                              <p:spTgt spid="86"/>
                                            </p:tgtEl>
                                          </p:cBhvr>
                                          <p:to x="100000" y="80000"/>
                                        </p:animScale>
                                        <p:animScale>
                                          <p:cBhvr>
                                            <p:cTn id="102" dur="166" decel="50000">
                                              <p:stCondLst>
                                                <p:cond delay="1338"/>
                                              </p:stCondLst>
                                            </p:cTn>
                                            <p:tgtEl>
                                              <p:spTgt spid="86"/>
                                            </p:tgtEl>
                                          </p:cBhvr>
                                          <p:to x="100000" y="100000"/>
                                        </p:animScale>
                                        <p:animScale>
                                          <p:cBhvr>
                                            <p:cTn id="103" dur="26">
                                              <p:stCondLst>
                                                <p:cond delay="1642"/>
                                              </p:stCondLst>
                                            </p:cTn>
                                            <p:tgtEl>
                                              <p:spTgt spid="86"/>
                                            </p:tgtEl>
                                          </p:cBhvr>
                                          <p:to x="100000" y="90000"/>
                                        </p:animScale>
                                        <p:animScale>
                                          <p:cBhvr>
                                            <p:cTn id="104" dur="166" decel="50000">
                                              <p:stCondLst>
                                                <p:cond delay="1668"/>
                                              </p:stCondLst>
                                            </p:cTn>
                                            <p:tgtEl>
                                              <p:spTgt spid="86"/>
                                            </p:tgtEl>
                                          </p:cBhvr>
                                          <p:to x="100000" y="100000"/>
                                        </p:animScale>
                                        <p:animScale>
                                          <p:cBhvr>
                                            <p:cTn id="105" dur="26">
                                              <p:stCondLst>
                                                <p:cond delay="1808"/>
                                              </p:stCondLst>
                                            </p:cTn>
                                            <p:tgtEl>
                                              <p:spTgt spid="86"/>
                                            </p:tgtEl>
                                          </p:cBhvr>
                                          <p:to x="100000" y="95000"/>
                                        </p:animScale>
                                        <p:animScale>
                                          <p:cBhvr>
                                            <p:cTn id="106" dur="166" decel="50000">
                                              <p:stCondLst>
                                                <p:cond delay="1834"/>
                                              </p:stCondLst>
                                            </p:cTn>
                                            <p:tgtEl>
                                              <p:spTgt spid="86"/>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animEffect transition="in" filter="wipe(down)">
                                          <p:cBhvr>
                                            <p:cTn id="109" dur="580">
                                              <p:stCondLst>
                                                <p:cond delay="0"/>
                                              </p:stCondLst>
                                            </p:cTn>
                                            <p:tgtEl>
                                              <p:spTgt spid="88"/>
                                            </p:tgtEl>
                                          </p:cBhvr>
                                        </p:animEffect>
                                        <p:anim calcmode="lin" valueType="num">
                                          <p:cBhvr>
                                            <p:cTn id="110"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15" dur="26">
                                              <p:stCondLst>
                                                <p:cond delay="650"/>
                                              </p:stCondLst>
                                            </p:cTn>
                                            <p:tgtEl>
                                              <p:spTgt spid="88"/>
                                            </p:tgtEl>
                                          </p:cBhvr>
                                          <p:to x="100000" y="60000"/>
                                        </p:animScale>
                                        <p:animScale>
                                          <p:cBhvr>
                                            <p:cTn id="116" dur="166" decel="50000">
                                              <p:stCondLst>
                                                <p:cond delay="676"/>
                                              </p:stCondLst>
                                            </p:cTn>
                                            <p:tgtEl>
                                              <p:spTgt spid="88"/>
                                            </p:tgtEl>
                                          </p:cBhvr>
                                          <p:to x="100000" y="100000"/>
                                        </p:animScale>
                                        <p:animScale>
                                          <p:cBhvr>
                                            <p:cTn id="117" dur="26">
                                              <p:stCondLst>
                                                <p:cond delay="1312"/>
                                              </p:stCondLst>
                                            </p:cTn>
                                            <p:tgtEl>
                                              <p:spTgt spid="88"/>
                                            </p:tgtEl>
                                          </p:cBhvr>
                                          <p:to x="100000" y="80000"/>
                                        </p:animScale>
                                        <p:animScale>
                                          <p:cBhvr>
                                            <p:cTn id="118" dur="166" decel="50000">
                                              <p:stCondLst>
                                                <p:cond delay="1338"/>
                                              </p:stCondLst>
                                            </p:cTn>
                                            <p:tgtEl>
                                              <p:spTgt spid="88"/>
                                            </p:tgtEl>
                                          </p:cBhvr>
                                          <p:to x="100000" y="100000"/>
                                        </p:animScale>
                                        <p:animScale>
                                          <p:cBhvr>
                                            <p:cTn id="119" dur="26">
                                              <p:stCondLst>
                                                <p:cond delay="1642"/>
                                              </p:stCondLst>
                                            </p:cTn>
                                            <p:tgtEl>
                                              <p:spTgt spid="88"/>
                                            </p:tgtEl>
                                          </p:cBhvr>
                                          <p:to x="100000" y="90000"/>
                                        </p:animScale>
                                        <p:animScale>
                                          <p:cBhvr>
                                            <p:cTn id="120" dur="166" decel="50000">
                                              <p:stCondLst>
                                                <p:cond delay="1668"/>
                                              </p:stCondLst>
                                            </p:cTn>
                                            <p:tgtEl>
                                              <p:spTgt spid="88"/>
                                            </p:tgtEl>
                                          </p:cBhvr>
                                          <p:to x="100000" y="100000"/>
                                        </p:animScale>
                                        <p:animScale>
                                          <p:cBhvr>
                                            <p:cTn id="121" dur="26">
                                              <p:stCondLst>
                                                <p:cond delay="1808"/>
                                              </p:stCondLst>
                                            </p:cTn>
                                            <p:tgtEl>
                                              <p:spTgt spid="88"/>
                                            </p:tgtEl>
                                          </p:cBhvr>
                                          <p:to x="100000" y="95000"/>
                                        </p:animScale>
                                        <p:animScale>
                                          <p:cBhvr>
                                            <p:cTn id="122" dur="166" decel="50000">
                                              <p:stCondLst>
                                                <p:cond delay="1834"/>
                                              </p:stCondLst>
                                            </p:cTn>
                                            <p:tgtEl>
                                              <p:spTgt spid="88"/>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96"/>
                                            </p:tgtEl>
                                            <p:attrNameLst>
                                              <p:attrName>style.visibility</p:attrName>
                                            </p:attrNameLst>
                                          </p:cBhvr>
                                          <p:to>
                                            <p:strVal val="visible"/>
                                          </p:to>
                                        </p:set>
                                        <p:animEffect transition="in" filter="wipe(down)">
                                          <p:cBhvr>
                                            <p:cTn id="125" dur="580">
                                              <p:stCondLst>
                                                <p:cond delay="0"/>
                                              </p:stCondLst>
                                            </p:cTn>
                                            <p:tgtEl>
                                              <p:spTgt spid="96"/>
                                            </p:tgtEl>
                                          </p:cBhvr>
                                        </p:animEffect>
                                        <p:anim calcmode="lin" valueType="num">
                                          <p:cBhvr>
                                            <p:cTn id="12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131" dur="26">
                                              <p:stCondLst>
                                                <p:cond delay="650"/>
                                              </p:stCondLst>
                                            </p:cTn>
                                            <p:tgtEl>
                                              <p:spTgt spid="96"/>
                                            </p:tgtEl>
                                          </p:cBhvr>
                                          <p:to x="100000" y="60000"/>
                                        </p:animScale>
                                        <p:animScale>
                                          <p:cBhvr>
                                            <p:cTn id="132" dur="166" decel="50000">
                                              <p:stCondLst>
                                                <p:cond delay="676"/>
                                              </p:stCondLst>
                                            </p:cTn>
                                            <p:tgtEl>
                                              <p:spTgt spid="96"/>
                                            </p:tgtEl>
                                          </p:cBhvr>
                                          <p:to x="100000" y="100000"/>
                                        </p:animScale>
                                        <p:animScale>
                                          <p:cBhvr>
                                            <p:cTn id="133" dur="26">
                                              <p:stCondLst>
                                                <p:cond delay="1312"/>
                                              </p:stCondLst>
                                            </p:cTn>
                                            <p:tgtEl>
                                              <p:spTgt spid="96"/>
                                            </p:tgtEl>
                                          </p:cBhvr>
                                          <p:to x="100000" y="80000"/>
                                        </p:animScale>
                                        <p:animScale>
                                          <p:cBhvr>
                                            <p:cTn id="134" dur="166" decel="50000">
                                              <p:stCondLst>
                                                <p:cond delay="1338"/>
                                              </p:stCondLst>
                                            </p:cTn>
                                            <p:tgtEl>
                                              <p:spTgt spid="96"/>
                                            </p:tgtEl>
                                          </p:cBhvr>
                                          <p:to x="100000" y="100000"/>
                                        </p:animScale>
                                        <p:animScale>
                                          <p:cBhvr>
                                            <p:cTn id="135" dur="26">
                                              <p:stCondLst>
                                                <p:cond delay="1642"/>
                                              </p:stCondLst>
                                            </p:cTn>
                                            <p:tgtEl>
                                              <p:spTgt spid="96"/>
                                            </p:tgtEl>
                                          </p:cBhvr>
                                          <p:to x="100000" y="90000"/>
                                        </p:animScale>
                                        <p:animScale>
                                          <p:cBhvr>
                                            <p:cTn id="136" dur="166" decel="50000">
                                              <p:stCondLst>
                                                <p:cond delay="1668"/>
                                              </p:stCondLst>
                                            </p:cTn>
                                            <p:tgtEl>
                                              <p:spTgt spid="96"/>
                                            </p:tgtEl>
                                          </p:cBhvr>
                                          <p:to x="100000" y="100000"/>
                                        </p:animScale>
                                        <p:animScale>
                                          <p:cBhvr>
                                            <p:cTn id="137" dur="26">
                                              <p:stCondLst>
                                                <p:cond delay="1808"/>
                                              </p:stCondLst>
                                            </p:cTn>
                                            <p:tgtEl>
                                              <p:spTgt spid="96"/>
                                            </p:tgtEl>
                                          </p:cBhvr>
                                          <p:to x="100000" y="95000"/>
                                        </p:animScale>
                                        <p:animScale>
                                          <p:cBhvr>
                                            <p:cTn id="138" dur="166" decel="50000">
                                              <p:stCondLst>
                                                <p:cond delay="1834"/>
                                              </p:stCondLst>
                                            </p:cTn>
                                            <p:tgtEl>
                                              <p:spTgt spid="96"/>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wipe(down)">
                                          <p:cBhvr>
                                            <p:cTn id="141" dur="580">
                                              <p:stCondLst>
                                                <p:cond delay="0"/>
                                              </p:stCondLst>
                                            </p:cTn>
                                            <p:tgtEl>
                                              <p:spTgt spid="89"/>
                                            </p:tgtEl>
                                          </p:cBhvr>
                                        </p:animEffect>
                                        <p:anim calcmode="lin" valueType="num">
                                          <p:cBhvr>
                                            <p:cTn id="14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47" dur="26">
                                              <p:stCondLst>
                                                <p:cond delay="650"/>
                                              </p:stCondLst>
                                            </p:cTn>
                                            <p:tgtEl>
                                              <p:spTgt spid="89"/>
                                            </p:tgtEl>
                                          </p:cBhvr>
                                          <p:to x="100000" y="60000"/>
                                        </p:animScale>
                                        <p:animScale>
                                          <p:cBhvr>
                                            <p:cTn id="148" dur="166" decel="50000">
                                              <p:stCondLst>
                                                <p:cond delay="676"/>
                                              </p:stCondLst>
                                            </p:cTn>
                                            <p:tgtEl>
                                              <p:spTgt spid="89"/>
                                            </p:tgtEl>
                                          </p:cBhvr>
                                          <p:to x="100000" y="100000"/>
                                        </p:animScale>
                                        <p:animScale>
                                          <p:cBhvr>
                                            <p:cTn id="149" dur="26">
                                              <p:stCondLst>
                                                <p:cond delay="1312"/>
                                              </p:stCondLst>
                                            </p:cTn>
                                            <p:tgtEl>
                                              <p:spTgt spid="89"/>
                                            </p:tgtEl>
                                          </p:cBhvr>
                                          <p:to x="100000" y="80000"/>
                                        </p:animScale>
                                        <p:animScale>
                                          <p:cBhvr>
                                            <p:cTn id="150" dur="166" decel="50000">
                                              <p:stCondLst>
                                                <p:cond delay="1338"/>
                                              </p:stCondLst>
                                            </p:cTn>
                                            <p:tgtEl>
                                              <p:spTgt spid="89"/>
                                            </p:tgtEl>
                                          </p:cBhvr>
                                          <p:to x="100000" y="100000"/>
                                        </p:animScale>
                                        <p:animScale>
                                          <p:cBhvr>
                                            <p:cTn id="151" dur="26">
                                              <p:stCondLst>
                                                <p:cond delay="1642"/>
                                              </p:stCondLst>
                                            </p:cTn>
                                            <p:tgtEl>
                                              <p:spTgt spid="89"/>
                                            </p:tgtEl>
                                          </p:cBhvr>
                                          <p:to x="100000" y="90000"/>
                                        </p:animScale>
                                        <p:animScale>
                                          <p:cBhvr>
                                            <p:cTn id="152" dur="166" decel="50000">
                                              <p:stCondLst>
                                                <p:cond delay="1668"/>
                                              </p:stCondLst>
                                            </p:cTn>
                                            <p:tgtEl>
                                              <p:spTgt spid="89"/>
                                            </p:tgtEl>
                                          </p:cBhvr>
                                          <p:to x="100000" y="100000"/>
                                        </p:animScale>
                                        <p:animScale>
                                          <p:cBhvr>
                                            <p:cTn id="153" dur="26">
                                              <p:stCondLst>
                                                <p:cond delay="1808"/>
                                              </p:stCondLst>
                                            </p:cTn>
                                            <p:tgtEl>
                                              <p:spTgt spid="89"/>
                                            </p:tgtEl>
                                          </p:cBhvr>
                                          <p:to x="100000" y="95000"/>
                                        </p:animScale>
                                        <p:animScale>
                                          <p:cBhvr>
                                            <p:cTn id="154" dur="166" decel="50000">
                                              <p:stCondLst>
                                                <p:cond delay="1834"/>
                                              </p:stCondLst>
                                            </p:cTn>
                                            <p:tgtEl>
                                              <p:spTgt spid="89"/>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97"/>
                                            </p:tgtEl>
                                            <p:attrNameLst>
                                              <p:attrName>style.visibility</p:attrName>
                                            </p:attrNameLst>
                                          </p:cBhvr>
                                          <p:to>
                                            <p:strVal val="visible"/>
                                          </p:to>
                                        </p:set>
                                        <p:animEffect transition="in" filter="wipe(down)">
                                          <p:cBhvr>
                                            <p:cTn id="157" dur="580">
                                              <p:stCondLst>
                                                <p:cond delay="0"/>
                                              </p:stCondLst>
                                            </p:cTn>
                                            <p:tgtEl>
                                              <p:spTgt spid="97"/>
                                            </p:tgtEl>
                                          </p:cBhvr>
                                        </p:animEffect>
                                        <p:anim calcmode="lin" valueType="num">
                                          <p:cBhvr>
                                            <p:cTn id="158"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63" dur="26">
                                              <p:stCondLst>
                                                <p:cond delay="650"/>
                                              </p:stCondLst>
                                            </p:cTn>
                                            <p:tgtEl>
                                              <p:spTgt spid="97"/>
                                            </p:tgtEl>
                                          </p:cBhvr>
                                          <p:to x="100000" y="60000"/>
                                        </p:animScale>
                                        <p:animScale>
                                          <p:cBhvr>
                                            <p:cTn id="164" dur="166" decel="50000">
                                              <p:stCondLst>
                                                <p:cond delay="676"/>
                                              </p:stCondLst>
                                            </p:cTn>
                                            <p:tgtEl>
                                              <p:spTgt spid="97"/>
                                            </p:tgtEl>
                                          </p:cBhvr>
                                          <p:to x="100000" y="100000"/>
                                        </p:animScale>
                                        <p:animScale>
                                          <p:cBhvr>
                                            <p:cTn id="165" dur="26">
                                              <p:stCondLst>
                                                <p:cond delay="1312"/>
                                              </p:stCondLst>
                                            </p:cTn>
                                            <p:tgtEl>
                                              <p:spTgt spid="97"/>
                                            </p:tgtEl>
                                          </p:cBhvr>
                                          <p:to x="100000" y="80000"/>
                                        </p:animScale>
                                        <p:animScale>
                                          <p:cBhvr>
                                            <p:cTn id="166" dur="166" decel="50000">
                                              <p:stCondLst>
                                                <p:cond delay="1338"/>
                                              </p:stCondLst>
                                            </p:cTn>
                                            <p:tgtEl>
                                              <p:spTgt spid="97"/>
                                            </p:tgtEl>
                                          </p:cBhvr>
                                          <p:to x="100000" y="100000"/>
                                        </p:animScale>
                                        <p:animScale>
                                          <p:cBhvr>
                                            <p:cTn id="167" dur="26">
                                              <p:stCondLst>
                                                <p:cond delay="1642"/>
                                              </p:stCondLst>
                                            </p:cTn>
                                            <p:tgtEl>
                                              <p:spTgt spid="97"/>
                                            </p:tgtEl>
                                          </p:cBhvr>
                                          <p:to x="100000" y="90000"/>
                                        </p:animScale>
                                        <p:animScale>
                                          <p:cBhvr>
                                            <p:cTn id="168" dur="166" decel="50000">
                                              <p:stCondLst>
                                                <p:cond delay="1668"/>
                                              </p:stCondLst>
                                            </p:cTn>
                                            <p:tgtEl>
                                              <p:spTgt spid="97"/>
                                            </p:tgtEl>
                                          </p:cBhvr>
                                          <p:to x="100000" y="100000"/>
                                        </p:animScale>
                                        <p:animScale>
                                          <p:cBhvr>
                                            <p:cTn id="169" dur="26">
                                              <p:stCondLst>
                                                <p:cond delay="1808"/>
                                              </p:stCondLst>
                                            </p:cTn>
                                            <p:tgtEl>
                                              <p:spTgt spid="97"/>
                                            </p:tgtEl>
                                          </p:cBhvr>
                                          <p:to x="100000" y="95000"/>
                                        </p:animScale>
                                        <p:animScale>
                                          <p:cBhvr>
                                            <p:cTn id="170" dur="166" decel="50000">
                                              <p:stCondLst>
                                                <p:cond delay="1834"/>
                                              </p:stCondLst>
                                            </p:cTn>
                                            <p:tgtEl>
                                              <p:spTgt spid="97"/>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98"/>
                                            </p:tgtEl>
                                            <p:attrNameLst>
                                              <p:attrName>style.visibility</p:attrName>
                                            </p:attrNameLst>
                                          </p:cBhvr>
                                          <p:to>
                                            <p:strVal val="visible"/>
                                          </p:to>
                                        </p:set>
                                        <p:animEffect transition="in" filter="wipe(down)">
                                          <p:cBhvr>
                                            <p:cTn id="173" dur="580">
                                              <p:stCondLst>
                                                <p:cond delay="0"/>
                                              </p:stCondLst>
                                            </p:cTn>
                                            <p:tgtEl>
                                              <p:spTgt spid="98"/>
                                            </p:tgtEl>
                                          </p:cBhvr>
                                        </p:animEffect>
                                        <p:anim calcmode="lin" valueType="num">
                                          <p:cBhvr>
                                            <p:cTn id="174"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79" dur="26">
                                              <p:stCondLst>
                                                <p:cond delay="650"/>
                                              </p:stCondLst>
                                            </p:cTn>
                                            <p:tgtEl>
                                              <p:spTgt spid="98"/>
                                            </p:tgtEl>
                                          </p:cBhvr>
                                          <p:to x="100000" y="60000"/>
                                        </p:animScale>
                                        <p:animScale>
                                          <p:cBhvr>
                                            <p:cTn id="180" dur="166" decel="50000">
                                              <p:stCondLst>
                                                <p:cond delay="676"/>
                                              </p:stCondLst>
                                            </p:cTn>
                                            <p:tgtEl>
                                              <p:spTgt spid="98"/>
                                            </p:tgtEl>
                                          </p:cBhvr>
                                          <p:to x="100000" y="100000"/>
                                        </p:animScale>
                                        <p:animScale>
                                          <p:cBhvr>
                                            <p:cTn id="181" dur="26">
                                              <p:stCondLst>
                                                <p:cond delay="1312"/>
                                              </p:stCondLst>
                                            </p:cTn>
                                            <p:tgtEl>
                                              <p:spTgt spid="98"/>
                                            </p:tgtEl>
                                          </p:cBhvr>
                                          <p:to x="100000" y="80000"/>
                                        </p:animScale>
                                        <p:animScale>
                                          <p:cBhvr>
                                            <p:cTn id="182" dur="166" decel="50000">
                                              <p:stCondLst>
                                                <p:cond delay="1338"/>
                                              </p:stCondLst>
                                            </p:cTn>
                                            <p:tgtEl>
                                              <p:spTgt spid="98"/>
                                            </p:tgtEl>
                                          </p:cBhvr>
                                          <p:to x="100000" y="100000"/>
                                        </p:animScale>
                                        <p:animScale>
                                          <p:cBhvr>
                                            <p:cTn id="183" dur="26">
                                              <p:stCondLst>
                                                <p:cond delay="1642"/>
                                              </p:stCondLst>
                                            </p:cTn>
                                            <p:tgtEl>
                                              <p:spTgt spid="98"/>
                                            </p:tgtEl>
                                          </p:cBhvr>
                                          <p:to x="100000" y="90000"/>
                                        </p:animScale>
                                        <p:animScale>
                                          <p:cBhvr>
                                            <p:cTn id="184" dur="166" decel="50000">
                                              <p:stCondLst>
                                                <p:cond delay="1668"/>
                                              </p:stCondLst>
                                            </p:cTn>
                                            <p:tgtEl>
                                              <p:spTgt spid="98"/>
                                            </p:tgtEl>
                                          </p:cBhvr>
                                          <p:to x="100000" y="100000"/>
                                        </p:animScale>
                                        <p:animScale>
                                          <p:cBhvr>
                                            <p:cTn id="185" dur="26">
                                              <p:stCondLst>
                                                <p:cond delay="1808"/>
                                              </p:stCondLst>
                                            </p:cTn>
                                            <p:tgtEl>
                                              <p:spTgt spid="98"/>
                                            </p:tgtEl>
                                          </p:cBhvr>
                                          <p:to x="100000" y="95000"/>
                                        </p:animScale>
                                        <p:animScale>
                                          <p:cBhvr>
                                            <p:cTn id="186" dur="166" decel="50000">
                                              <p:stCondLst>
                                                <p:cond delay="1834"/>
                                              </p:stCondLst>
                                            </p:cTn>
                                            <p:tgtEl>
                                              <p:spTgt spid="98"/>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90"/>
                                            </p:tgtEl>
                                            <p:attrNameLst>
                                              <p:attrName>style.visibility</p:attrName>
                                            </p:attrNameLst>
                                          </p:cBhvr>
                                          <p:to>
                                            <p:strVal val="visible"/>
                                          </p:to>
                                        </p:set>
                                        <p:animEffect transition="in" filter="wipe(down)">
                                          <p:cBhvr>
                                            <p:cTn id="189" dur="580">
                                              <p:stCondLst>
                                                <p:cond delay="0"/>
                                              </p:stCondLst>
                                            </p:cTn>
                                            <p:tgtEl>
                                              <p:spTgt spid="90"/>
                                            </p:tgtEl>
                                          </p:cBhvr>
                                        </p:animEffect>
                                        <p:anim calcmode="lin" valueType="num">
                                          <p:cBhvr>
                                            <p:cTn id="19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5" dur="26">
                                              <p:stCondLst>
                                                <p:cond delay="650"/>
                                              </p:stCondLst>
                                            </p:cTn>
                                            <p:tgtEl>
                                              <p:spTgt spid="90"/>
                                            </p:tgtEl>
                                          </p:cBhvr>
                                          <p:to x="100000" y="60000"/>
                                        </p:animScale>
                                        <p:animScale>
                                          <p:cBhvr>
                                            <p:cTn id="196" dur="166" decel="50000">
                                              <p:stCondLst>
                                                <p:cond delay="676"/>
                                              </p:stCondLst>
                                            </p:cTn>
                                            <p:tgtEl>
                                              <p:spTgt spid="90"/>
                                            </p:tgtEl>
                                          </p:cBhvr>
                                          <p:to x="100000" y="100000"/>
                                        </p:animScale>
                                        <p:animScale>
                                          <p:cBhvr>
                                            <p:cTn id="197" dur="26">
                                              <p:stCondLst>
                                                <p:cond delay="1312"/>
                                              </p:stCondLst>
                                            </p:cTn>
                                            <p:tgtEl>
                                              <p:spTgt spid="90"/>
                                            </p:tgtEl>
                                          </p:cBhvr>
                                          <p:to x="100000" y="80000"/>
                                        </p:animScale>
                                        <p:animScale>
                                          <p:cBhvr>
                                            <p:cTn id="198" dur="166" decel="50000">
                                              <p:stCondLst>
                                                <p:cond delay="1338"/>
                                              </p:stCondLst>
                                            </p:cTn>
                                            <p:tgtEl>
                                              <p:spTgt spid="90"/>
                                            </p:tgtEl>
                                          </p:cBhvr>
                                          <p:to x="100000" y="100000"/>
                                        </p:animScale>
                                        <p:animScale>
                                          <p:cBhvr>
                                            <p:cTn id="199" dur="26">
                                              <p:stCondLst>
                                                <p:cond delay="1642"/>
                                              </p:stCondLst>
                                            </p:cTn>
                                            <p:tgtEl>
                                              <p:spTgt spid="90"/>
                                            </p:tgtEl>
                                          </p:cBhvr>
                                          <p:to x="100000" y="90000"/>
                                        </p:animScale>
                                        <p:animScale>
                                          <p:cBhvr>
                                            <p:cTn id="200" dur="166" decel="50000">
                                              <p:stCondLst>
                                                <p:cond delay="1668"/>
                                              </p:stCondLst>
                                            </p:cTn>
                                            <p:tgtEl>
                                              <p:spTgt spid="90"/>
                                            </p:tgtEl>
                                          </p:cBhvr>
                                          <p:to x="100000" y="100000"/>
                                        </p:animScale>
                                        <p:animScale>
                                          <p:cBhvr>
                                            <p:cTn id="201" dur="26">
                                              <p:stCondLst>
                                                <p:cond delay="1808"/>
                                              </p:stCondLst>
                                            </p:cTn>
                                            <p:tgtEl>
                                              <p:spTgt spid="90"/>
                                            </p:tgtEl>
                                          </p:cBhvr>
                                          <p:to x="100000" y="95000"/>
                                        </p:animScale>
                                        <p:animScale>
                                          <p:cBhvr>
                                            <p:cTn id="202" dur="166" decel="50000">
                                              <p:stCondLst>
                                                <p:cond delay="1834"/>
                                              </p:stCondLst>
                                            </p:cTn>
                                            <p:tgtEl>
                                              <p:spTgt spid="90"/>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91"/>
                                            </p:tgtEl>
                                            <p:attrNameLst>
                                              <p:attrName>style.visibility</p:attrName>
                                            </p:attrNameLst>
                                          </p:cBhvr>
                                          <p:to>
                                            <p:strVal val="visible"/>
                                          </p:to>
                                        </p:set>
                                        <p:animEffect transition="in" filter="wipe(down)">
                                          <p:cBhvr>
                                            <p:cTn id="205" dur="580">
                                              <p:stCondLst>
                                                <p:cond delay="0"/>
                                              </p:stCondLst>
                                            </p:cTn>
                                            <p:tgtEl>
                                              <p:spTgt spid="91"/>
                                            </p:tgtEl>
                                          </p:cBhvr>
                                        </p:animEffect>
                                        <p:anim calcmode="lin" valueType="num">
                                          <p:cBhvr>
                                            <p:cTn id="206"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211" dur="26">
                                              <p:stCondLst>
                                                <p:cond delay="650"/>
                                              </p:stCondLst>
                                            </p:cTn>
                                            <p:tgtEl>
                                              <p:spTgt spid="91"/>
                                            </p:tgtEl>
                                          </p:cBhvr>
                                          <p:to x="100000" y="60000"/>
                                        </p:animScale>
                                        <p:animScale>
                                          <p:cBhvr>
                                            <p:cTn id="212" dur="166" decel="50000">
                                              <p:stCondLst>
                                                <p:cond delay="676"/>
                                              </p:stCondLst>
                                            </p:cTn>
                                            <p:tgtEl>
                                              <p:spTgt spid="91"/>
                                            </p:tgtEl>
                                          </p:cBhvr>
                                          <p:to x="100000" y="100000"/>
                                        </p:animScale>
                                        <p:animScale>
                                          <p:cBhvr>
                                            <p:cTn id="213" dur="26">
                                              <p:stCondLst>
                                                <p:cond delay="1312"/>
                                              </p:stCondLst>
                                            </p:cTn>
                                            <p:tgtEl>
                                              <p:spTgt spid="91"/>
                                            </p:tgtEl>
                                          </p:cBhvr>
                                          <p:to x="100000" y="80000"/>
                                        </p:animScale>
                                        <p:animScale>
                                          <p:cBhvr>
                                            <p:cTn id="214" dur="166" decel="50000">
                                              <p:stCondLst>
                                                <p:cond delay="1338"/>
                                              </p:stCondLst>
                                            </p:cTn>
                                            <p:tgtEl>
                                              <p:spTgt spid="91"/>
                                            </p:tgtEl>
                                          </p:cBhvr>
                                          <p:to x="100000" y="100000"/>
                                        </p:animScale>
                                        <p:animScale>
                                          <p:cBhvr>
                                            <p:cTn id="215" dur="26">
                                              <p:stCondLst>
                                                <p:cond delay="1642"/>
                                              </p:stCondLst>
                                            </p:cTn>
                                            <p:tgtEl>
                                              <p:spTgt spid="91"/>
                                            </p:tgtEl>
                                          </p:cBhvr>
                                          <p:to x="100000" y="90000"/>
                                        </p:animScale>
                                        <p:animScale>
                                          <p:cBhvr>
                                            <p:cTn id="216" dur="166" decel="50000">
                                              <p:stCondLst>
                                                <p:cond delay="1668"/>
                                              </p:stCondLst>
                                            </p:cTn>
                                            <p:tgtEl>
                                              <p:spTgt spid="91"/>
                                            </p:tgtEl>
                                          </p:cBhvr>
                                          <p:to x="100000" y="100000"/>
                                        </p:animScale>
                                        <p:animScale>
                                          <p:cBhvr>
                                            <p:cTn id="217" dur="26">
                                              <p:stCondLst>
                                                <p:cond delay="1808"/>
                                              </p:stCondLst>
                                            </p:cTn>
                                            <p:tgtEl>
                                              <p:spTgt spid="91"/>
                                            </p:tgtEl>
                                          </p:cBhvr>
                                          <p:to x="100000" y="95000"/>
                                        </p:animScale>
                                        <p:animScale>
                                          <p:cBhvr>
                                            <p:cTn id="218" dur="166" decel="50000">
                                              <p:stCondLst>
                                                <p:cond delay="1834"/>
                                              </p:stCondLst>
                                            </p:cTn>
                                            <p:tgtEl>
                                              <p:spTgt spid="91"/>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92"/>
                                            </p:tgtEl>
                                            <p:attrNameLst>
                                              <p:attrName>style.visibility</p:attrName>
                                            </p:attrNameLst>
                                          </p:cBhvr>
                                          <p:to>
                                            <p:strVal val="visible"/>
                                          </p:to>
                                        </p:set>
                                        <p:animEffect transition="in" filter="wipe(down)">
                                          <p:cBhvr>
                                            <p:cTn id="221" dur="580">
                                              <p:stCondLst>
                                                <p:cond delay="0"/>
                                              </p:stCondLst>
                                            </p:cTn>
                                            <p:tgtEl>
                                              <p:spTgt spid="92"/>
                                            </p:tgtEl>
                                          </p:cBhvr>
                                        </p:animEffect>
                                        <p:anim calcmode="lin" valueType="num">
                                          <p:cBhvr>
                                            <p:cTn id="222"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227" dur="26">
                                              <p:stCondLst>
                                                <p:cond delay="650"/>
                                              </p:stCondLst>
                                            </p:cTn>
                                            <p:tgtEl>
                                              <p:spTgt spid="92"/>
                                            </p:tgtEl>
                                          </p:cBhvr>
                                          <p:to x="100000" y="60000"/>
                                        </p:animScale>
                                        <p:animScale>
                                          <p:cBhvr>
                                            <p:cTn id="228" dur="166" decel="50000">
                                              <p:stCondLst>
                                                <p:cond delay="676"/>
                                              </p:stCondLst>
                                            </p:cTn>
                                            <p:tgtEl>
                                              <p:spTgt spid="92"/>
                                            </p:tgtEl>
                                          </p:cBhvr>
                                          <p:to x="100000" y="100000"/>
                                        </p:animScale>
                                        <p:animScale>
                                          <p:cBhvr>
                                            <p:cTn id="229" dur="26">
                                              <p:stCondLst>
                                                <p:cond delay="1312"/>
                                              </p:stCondLst>
                                            </p:cTn>
                                            <p:tgtEl>
                                              <p:spTgt spid="92"/>
                                            </p:tgtEl>
                                          </p:cBhvr>
                                          <p:to x="100000" y="80000"/>
                                        </p:animScale>
                                        <p:animScale>
                                          <p:cBhvr>
                                            <p:cTn id="230" dur="166" decel="50000">
                                              <p:stCondLst>
                                                <p:cond delay="1338"/>
                                              </p:stCondLst>
                                            </p:cTn>
                                            <p:tgtEl>
                                              <p:spTgt spid="92"/>
                                            </p:tgtEl>
                                          </p:cBhvr>
                                          <p:to x="100000" y="100000"/>
                                        </p:animScale>
                                        <p:animScale>
                                          <p:cBhvr>
                                            <p:cTn id="231" dur="26">
                                              <p:stCondLst>
                                                <p:cond delay="1642"/>
                                              </p:stCondLst>
                                            </p:cTn>
                                            <p:tgtEl>
                                              <p:spTgt spid="92"/>
                                            </p:tgtEl>
                                          </p:cBhvr>
                                          <p:to x="100000" y="90000"/>
                                        </p:animScale>
                                        <p:animScale>
                                          <p:cBhvr>
                                            <p:cTn id="232" dur="166" decel="50000">
                                              <p:stCondLst>
                                                <p:cond delay="1668"/>
                                              </p:stCondLst>
                                            </p:cTn>
                                            <p:tgtEl>
                                              <p:spTgt spid="92"/>
                                            </p:tgtEl>
                                          </p:cBhvr>
                                          <p:to x="100000" y="100000"/>
                                        </p:animScale>
                                        <p:animScale>
                                          <p:cBhvr>
                                            <p:cTn id="233" dur="26">
                                              <p:stCondLst>
                                                <p:cond delay="1808"/>
                                              </p:stCondLst>
                                            </p:cTn>
                                            <p:tgtEl>
                                              <p:spTgt spid="92"/>
                                            </p:tgtEl>
                                          </p:cBhvr>
                                          <p:to x="100000" y="95000"/>
                                        </p:animScale>
                                        <p:animScale>
                                          <p:cBhvr>
                                            <p:cTn id="234" dur="166" decel="50000">
                                              <p:stCondLst>
                                                <p:cond delay="1834"/>
                                              </p:stCondLst>
                                            </p:cTn>
                                            <p:tgtEl>
                                              <p:spTgt spid="92"/>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99"/>
                                            </p:tgtEl>
                                            <p:attrNameLst>
                                              <p:attrName>style.visibility</p:attrName>
                                            </p:attrNameLst>
                                          </p:cBhvr>
                                          <p:to>
                                            <p:strVal val="visible"/>
                                          </p:to>
                                        </p:set>
                                        <p:animEffect transition="in" filter="wipe(down)">
                                          <p:cBhvr>
                                            <p:cTn id="237" dur="580">
                                              <p:stCondLst>
                                                <p:cond delay="0"/>
                                              </p:stCondLst>
                                            </p:cTn>
                                            <p:tgtEl>
                                              <p:spTgt spid="99"/>
                                            </p:tgtEl>
                                          </p:cBhvr>
                                        </p:animEffect>
                                        <p:anim calcmode="lin" valueType="num">
                                          <p:cBhvr>
                                            <p:cTn id="238"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243" dur="26">
                                              <p:stCondLst>
                                                <p:cond delay="650"/>
                                              </p:stCondLst>
                                            </p:cTn>
                                            <p:tgtEl>
                                              <p:spTgt spid="99"/>
                                            </p:tgtEl>
                                          </p:cBhvr>
                                          <p:to x="100000" y="60000"/>
                                        </p:animScale>
                                        <p:animScale>
                                          <p:cBhvr>
                                            <p:cTn id="244" dur="166" decel="50000">
                                              <p:stCondLst>
                                                <p:cond delay="676"/>
                                              </p:stCondLst>
                                            </p:cTn>
                                            <p:tgtEl>
                                              <p:spTgt spid="99"/>
                                            </p:tgtEl>
                                          </p:cBhvr>
                                          <p:to x="100000" y="100000"/>
                                        </p:animScale>
                                        <p:animScale>
                                          <p:cBhvr>
                                            <p:cTn id="245" dur="26">
                                              <p:stCondLst>
                                                <p:cond delay="1312"/>
                                              </p:stCondLst>
                                            </p:cTn>
                                            <p:tgtEl>
                                              <p:spTgt spid="99"/>
                                            </p:tgtEl>
                                          </p:cBhvr>
                                          <p:to x="100000" y="80000"/>
                                        </p:animScale>
                                        <p:animScale>
                                          <p:cBhvr>
                                            <p:cTn id="246" dur="166" decel="50000">
                                              <p:stCondLst>
                                                <p:cond delay="1338"/>
                                              </p:stCondLst>
                                            </p:cTn>
                                            <p:tgtEl>
                                              <p:spTgt spid="99"/>
                                            </p:tgtEl>
                                          </p:cBhvr>
                                          <p:to x="100000" y="100000"/>
                                        </p:animScale>
                                        <p:animScale>
                                          <p:cBhvr>
                                            <p:cTn id="247" dur="26">
                                              <p:stCondLst>
                                                <p:cond delay="1642"/>
                                              </p:stCondLst>
                                            </p:cTn>
                                            <p:tgtEl>
                                              <p:spTgt spid="99"/>
                                            </p:tgtEl>
                                          </p:cBhvr>
                                          <p:to x="100000" y="90000"/>
                                        </p:animScale>
                                        <p:animScale>
                                          <p:cBhvr>
                                            <p:cTn id="248" dur="166" decel="50000">
                                              <p:stCondLst>
                                                <p:cond delay="1668"/>
                                              </p:stCondLst>
                                            </p:cTn>
                                            <p:tgtEl>
                                              <p:spTgt spid="99"/>
                                            </p:tgtEl>
                                          </p:cBhvr>
                                          <p:to x="100000" y="100000"/>
                                        </p:animScale>
                                        <p:animScale>
                                          <p:cBhvr>
                                            <p:cTn id="249" dur="26">
                                              <p:stCondLst>
                                                <p:cond delay="1808"/>
                                              </p:stCondLst>
                                            </p:cTn>
                                            <p:tgtEl>
                                              <p:spTgt spid="99"/>
                                            </p:tgtEl>
                                          </p:cBhvr>
                                          <p:to x="100000" y="95000"/>
                                        </p:animScale>
                                        <p:animScale>
                                          <p:cBhvr>
                                            <p:cTn id="250" dur="166" decel="50000">
                                              <p:stCondLst>
                                                <p:cond delay="1834"/>
                                              </p:stCondLst>
                                            </p:cTn>
                                            <p:tgtEl>
                                              <p:spTgt spid="99"/>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70"/>
                                            </p:tgtEl>
                                            <p:attrNameLst>
                                              <p:attrName>style.visibility</p:attrName>
                                            </p:attrNameLst>
                                          </p:cBhvr>
                                          <p:to>
                                            <p:strVal val="visible"/>
                                          </p:to>
                                        </p:set>
                                        <p:animEffect transition="in" filter="fade">
                                          <p:cBhvr>
                                            <p:cTn id="253" dur="2750"/>
                                            <p:tgtEl>
                                              <p:spTgt spid="70"/>
                                            </p:tgtEl>
                                          </p:cBhvr>
                                        </p:animEffect>
                                      </p:childTnLst>
                                    </p:cTn>
                                  </p:par>
                                </p:childTnLst>
                              </p:cTn>
                            </p:par>
                            <p:par>
                              <p:cTn id="254" fill="hold">
                                <p:stCondLst>
                                  <p:cond delay="500"/>
                                </p:stCondLst>
                                <p:childTnLst>
                                  <p:par>
                                    <p:cTn id="255" presetID="16" presetClass="entr" presetSubtype="21" fill="hold" nodeType="afterEffect">
                                      <p:stCondLst>
                                        <p:cond delay="0"/>
                                      </p:stCondLst>
                                      <p:childTnLst>
                                        <p:set>
                                          <p:cBhvr>
                                            <p:cTn id="256" dur="1" fill="hold">
                                              <p:stCondLst>
                                                <p:cond delay="0"/>
                                              </p:stCondLst>
                                            </p:cTn>
                                            <p:tgtEl>
                                              <p:spTgt spid="107"/>
                                            </p:tgtEl>
                                            <p:attrNameLst>
                                              <p:attrName>style.visibility</p:attrName>
                                            </p:attrNameLst>
                                          </p:cBhvr>
                                          <p:to>
                                            <p:strVal val="visible"/>
                                          </p:to>
                                        </p:set>
                                        <p:animEffect transition="in" filter="barn(inVertical)">
                                          <p:cBhvr>
                                            <p:cTn id="257" dur="500"/>
                                            <p:tgtEl>
                                              <p:spTgt spid="107"/>
                                            </p:tgtEl>
                                          </p:cBhvr>
                                        </p:animEffect>
                                      </p:childTnLst>
                                    </p:cTn>
                                  </p:par>
                                  <p:par>
                                    <p:cTn id="258" presetID="16" presetClass="entr" presetSubtype="21" fill="hold" nodeType="withEffect">
                                      <p:stCondLst>
                                        <p:cond delay="0"/>
                                      </p:stCondLst>
                                      <p:childTnLst>
                                        <p:set>
                                          <p:cBhvr>
                                            <p:cTn id="259" dur="1" fill="hold">
                                              <p:stCondLst>
                                                <p:cond delay="0"/>
                                              </p:stCondLst>
                                            </p:cTn>
                                            <p:tgtEl>
                                              <p:spTgt spid="108"/>
                                            </p:tgtEl>
                                            <p:attrNameLst>
                                              <p:attrName>style.visibility</p:attrName>
                                            </p:attrNameLst>
                                          </p:cBhvr>
                                          <p:to>
                                            <p:strVal val="visible"/>
                                          </p:to>
                                        </p:set>
                                        <p:animEffect transition="in" filter="barn(inVertical)">
                                          <p:cBhvr>
                                            <p:cTn id="260" dur="500"/>
                                            <p:tgtEl>
                                              <p:spTgt spid="108"/>
                                            </p:tgtEl>
                                          </p:cBhvr>
                                        </p:animEffect>
                                      </p:childTnLst>
                                    </p:cTn>
                                  </p:par>
                                </p:childTnLst>
                              </p:cTn>
                            </p:par>
                            <p:par>
                              <p:cTn id="261" fill="hold">
                                <p:stCondLst>
                                  <p:cond delay="1000"/>
                                </p:stCondLst>
                                <p:childTnLst>
                                  <p:par>
                                    <p:cTn id="262" presetID="23" presetClass="entr" presetSubtype="32" fill="hold" grpId="0" nodeType="afterEffect">
                                      <p:stCondLst>
                                        <p:cond delay="0"/>
                                      </p:stCondLst>
                                      <p:iterate type="lt">
                                        <p:tmPct val="10000"/>
                                      </p:iterate>
                                      <p:childTnLst>
                                        <p:set>
                                          <p:cBhvr>
                                            <p:cTn id="263" dur="1" fill="hold">
                                              <p:stCondLst>
                                                <p:cond delay="0"/>
                                              </p:stCondLst>
                                            </p:cTn>
                                            <p:tgtEl>
                                              <p:spTgt spid="68"/>
                                            </p:tgtEl>
                                            <p:attrNameLst>
                                              <p:attrName>style.visibility</p:attrName>
                                            </p:attrNameLst>
                                          </p:cBhvr>
                                          <p:to>
                                            <p:strVal val="visible"/>
                                          </p:to>
                                        </p:set>
                                        <p:anim calcmode="lin" valueType="num">
                                          <p:cBhvr>
                                            <p:cTn id="264" dur="500" fill="hold"/>
                                            <p:tgtEl>
                                              <p:spTgt spid="68"/>
                                            </p:tgtEl>
                                            <p:attrNameLst>
                                              <p:attrName>ppt_w</p:attrName>
                                            </p:attrNameLst>
                                          </p:cBhvr>
                                          <p:tavLst>
                                            <p:tav tm="0">
                                              <p:val>
                                                <p:strVal val="4*#ppt_w"/>
                                              </p:val>
                                            </p:tav>
                                            <p:tav tm="100000">
                                              <p:val>
                                                <p:strVal val="#ppt_w"/>
                                              </p:val>
                                            </p:tav>
                                          </p:tavLst>
                                        </p:anim>
                                        <p:anim calcmode="lin" valueType="num">
                                          <p:cBhvr>
                                            <p:cTn id="265" dur="500" fill="hold"/>
                                            <p:tgtEl>
                                              <p:spTgt spid="68"/>
                                            </p:tgtEl>
                                            <p:attrNameLst>
                                              <p:attrName>ppt_h</p:attrName>
                                            </p:attrNameLst>
                                          </p:cBhvr>
                                          <p:tavLst>
                                            <p:tav tm="0">
                                              <p:val>
                                                <p:strVal val="4*#ppt_h"/>
                                              </p:val>
                                            </p:tav>
                                            <p:tav tm="100000">
                                              <p:val>
                                                <p:strVal val="#ppt_h"/>
                                              </p:val>
                                            </p:tav>
                                          </p:tavLst>
                                        </p:anim>
                                      </p:childTnLst>
                                    </p:cTn>
                                  </p:par>
                                  <p:par>
                                    <p:cTn id="266" presetID="2" presetClass="entr" presetSubtype="2" fill="hold" grpId="0" nodeType="withEffect">
                                      <p:stCondLst>
                                        <p:cond delay="0"/>
                                      </p:stCondLst>
                                      <p:iterate type="lt">
                                        <p:tmPct val="10000"/>
                                      </p:iterate>
                                      <p:childTnLst>
                                        <p:set>
                                          <p:cBhvr>
                                            <p:cTn id="267" dur="1" fill="hold">
                                              <p:stCondLst>
                                                <p:cond delay="0"/>
                                              </p:stCondLst>
                                            </p:cTn>
                                            <p:tgtEl>
                                              <p:spTgt spid="28"/>
                                            </p:tgtEl>
                                            <p:attrNameLst>
                                              <p:attrName>style.visibility</p:attrName>
                                            </p:attrNameLst>
                                          </p:cBhvr>
                                          <p:to>
                                            <p:strVal val="visible"/>
                                          </p:to>
                                        </p:set>
                                        <p:anim calcmode="lin" valueType="num">
                                          <p:cBhvr additive="base">
                                            <p:cTn id="268" dur="500" fill="hold"/>
                                            <p:tgtEl>
                                              <p:spTgt spid="28"/>
                                            </p:tgtEl>
                                            <p:attrNameLst>
                                              <p:attrName>ppt_x</p:attrName>
                                            </p:attrNameLst>
                                          </p:cBhvr>
                                          <p:tavLst>
                                            <p:tav tm="0">
                                              <p:val>
                                                <p:strVal val="1+#ppt_w/2"/>
                                              </p:val>
                                            </p:tav>
                                            <p:tav tm="100000">
                                              <p:val>
                                                <p:strVal val="#ppt_x"/>
                                              </p:val>
                                            </p:tav>
                                          </p:tavLst>
                                        </p:anim>
                                        <p:anim calcmode="lin" valueType="num">
                                          <p:cBhvr additive="base">
                                            <p:cTn id="26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77" grpId="0" animBg="1"/>
          <p:bldP spid="78" grpId="0" animBg="1"/>
          <p:bldP spid="79" grpId="0" animBg="1"/>
          <p:bldP spid="85" grpId="0" animBg="1"/>
          <p:bldP spid="8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2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
          <p:cNvSpPr txBox="1"/>
          <p:nvPr/>
        </p:nvSpPr>
        <p:spPr>
          <a:xfrm>
            <a:off x="4851920" y="1670989"/>
            <a:ext cx="3699588" cy="2617896"/>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indent="360045" algn="just">
              <a:spcAft>
                <a:spcPts val="0"/>
              </a:spcAft>
            </a:pPr>
            <a:r>
              <a:rPr lang="zh-CN" altLang="en-US" sz="1500" b="1" dirty="0">
                <a:solidFill>
                  <a:srgbClr val="C00000"/>
                </a:solidFill>
                <a:latin typeface="宋体" pitchFamily="2" charset="-122"/>
                <a:cs typeface="宋体" pitchFamily="2" charset="-122"/>
                <a:sym typeface="FZHei-B01S" panose="02010601030101010101" pitchFamily="2" charset="-122"/>
              </a:rPr>
              <a:t>中国知识基础设施工程（</a:t>
            </a:r>
            <a:r>
              <a:rPr lang="en-US" altLang="zh-CN" sz="1500" b="1" dirty="0">
                <a:solidFill>
                  <a:srgbClr val="C00000"/>
                </a:solidFill>
                <a:latin typeface="宋体" pitchFamily="2" charset="-122"/>
                <a:cs typeface="宋体" pitchFamily="2" charset="-122"/>
                <a:sym typeface="FZHei-B01S" panose="02010601030101010101" pitchFamily="2" charset="-122"/>
              </a:rPr>
              <a:t>CNKI</a:t>
            </a:r>
            <a:r>
              <a:rPr lang="zh-CN" altLang="en-US" sz="1500" b="1" dirty="0">
                <a:solidFill>
                  <a:srgbClr val="C00000"/>
                </a:solidFill>
                <a:latin typeface="宋体" pitchFamily="2" charset="-122"/>
                <a:cs typeface="宋体" pitchFamily="2" charset="-122"/>
                <a:sym typeface="FZHei-B01S" panose="02010601030101010101" pitchFamily="2" charset="-122"/>
              </a:rPr>
              <a:t>）</a:t>
            </a:r>
            <a:endParaRPr lang="en-US" altLang="zh-CN" sz="1500" dirty="0">
              <a:solidFill>
                <a:schemeClr val="tx1"/>
              </a:solidFill>
              <a:latin typeface="微软雅黑" panose="020B0503020204020204" pitchFamily="34" charset="-122"/>
              <a:ea typeface="微软雅黑" panose="020B0503020204020204" pitchFamily="34" charset="-122"/>
            </a:endParaRPr>
          </a:p>
          <a:p>
            <a:pPr indent="360045" algn="just">
              <a:spcAft>
                <a:spcPts val="0"/>
              </a:spcAft>
            </a:pPr>
            <a:r>
              <a:rPr lang="zh-CN" altLang="en-US" sz="1350" dirty="0">
                <a:solidFill>
                  <a:schemeClr val="tx1"/>
                </a:solidFill>
                <a:latin typeface="微软雅黑" panose="020B0503020204020204" pitchFamily="34" charset="-122"/>
                <a:ea typeface="微软雅黑" panose="020B0503020204020204" pitchFamily="34" charset="-122"/>
              </a:rPr>
              <a:t>早在1995年，清华同方与清华大学合作开展全文数据库管理系统的研究，在此</a:t>
            </a:r>
            <a:r>
              <a:rPr lang="zh-CN" altLang="en-US" sz="1500" dirty="0">
                <a:solidFill>
                  <a:schemeClr val="tx1"/>
                </a:solidFill>
                <a:latin typeface="微软雅黑" panose="020B0503020204020204" pitchFamily="34" charset="-122"/>
                <a:ea typeface="微软雅黑" panose="020B0503020204020204" pitchFamily="34" charset="-122"/>
              </a:rPr>
              <a:t>基础</a:t>
            </a:r>
            <a:r>
              <a:rPr lang="zh-CN" altLang="en-US" sz="1350" dirty="0">
                <a:solidFill>
                  <a:schemeClr val="tx1"/>
                </a:solidFill>
                <a:latin typeface="微软雅黑" panose="020B0503020204020204" pitchFamily="34" charset="-122"/>
                <a:ea typeface="微软雅黑" panose="020B0503020204020204" pitchFamily="34" charset="-122"/>
              </a:rPr>
              <a:t>上诞生了</a:t>
            </a:r>
            <a:r>
              <a:rPr lang="zh-CN" altLang="en-US" sz="1350" dirty="0">
                <a:solidFill>
                  <a:srgbClr val="FF0000"/>
                </a:solidFill>
                <a:latin typeface="微软雅黑" panose="020B0503020204020204" pitchFamily="34" charset="-122"/>
                <a:ea typeface="微软雅黑" panose="020B0503020204020204" pitchFamily="34" charset="-122"/>
              </a:rPr>
              <a:t>中国知网(CNKI)</a:t>
            </a:r>
            <a:r>
              <a:rPr lang="zh-CN" altLang="en-US" sz="1350" dirty="0">
                <a:solidFill>
                  <a:schemeClr val="tx1"/>
                </a:solidFill>
                <a:latin typeface="微软雅黑" panose="020B0503020204020204" pitchFamily="34" charset="-122"/>
                <a:ea typeface="微软雅黑" panose="020B0503020204020204" pitchFamily="34" charset="-122"/>
              </a:rPr>
              <a:t>。</a:t>
            </a:r>
            <a:endParaRPr lang="en-US" altLang="zh-CN" sz="1350" dirty="0">
              <a:solidFill>
                <a:schemeClr val="tx1"/>
              </a:solidFill>
              <a:latin typeface="微软雅黑" panose="020B0503020204020204" pitchFamily="34" charset="-122"/>
              <a:ea typeface="微软雅黑" panose="020B0503020204020204" pitchFamily="34" charset="-122"/>
            </a:endParaRPr>
          </a:p>
          <a:p>
            <a:pPr indent="360045" algn="just">
              <a:spcAft>
                <a:spcPts val="0"/>
              </a:spcAft>
            </a:pPr>
            <a:r>
              <a:rPr lang="zh-CN" altLang="en-US" sz="1350" dirty="0">
                <a:solidFill>
                  <a:schemeClr val="tx1"/>
                </a:solidFill>
                <a:latin typeface="微软雅黑" panose="020B0503020204020204" pitchFamily="34" charset="-122"/>
                <a:ea typeface="微软雅黑" panose="020B0503020204020204" pitchFamily="34" charset="-122"/>
              </a:rPr>
              <a:t>中国知网是面向全行业的数字出版、知识服务、知识管理平台，致力于创新服务。</a:t>
            </a:r>
          </a:p>
          <a:p>
            <a:pPr indent="360045" algn="just">
              <a:spcAft>
                <a:spcPts val="0"/>
              </a:spcAft>
            </a:pPr>
            <a:endParaRPr lang="en-US" altLang="zh-CN" sz="1350" dirty="0">
              <a:solidFill>
                <a:schemeClr val="tx1"/>
              </a:solidFill>
              <a:latin typeface="微软雅黑" panose="020B0503020204020204" pitchFamily="34" charset="-122"/>
              <a:ea typeface="微软雅黑" panose="020B0503020204020204" pitchFamily="34" charset="-122"/>
            </a:endParaRPr>
          </a:p>
        </p:txBody>
      </p:sp>
      <p:pic>
        <p:nvPicPr>
          <p:cNvPr id="58" name="图片" descr="C:\Users\lqy8000\Desktop\图片4.png图片4"/>
          <p:cNvPicPr>
            <a:picLocks noChangeAspect="1"/>
          </p:cNvPicPr>
          <p:nvPr/>
        </p:nvPicPr>
        <p:blipFill>
          <a:blip r:embed="rId4"/>
          <a:srcRect/>
          <a:stretch>
            <a:fillRect/>
          </a:stretch>
        </p:blipFill>
        <p:spPr>
          <a:xfrm>
            <a:off x="224081" y="1190474"/>
            <a:ext cx="4068000" cy="2681362"/>
          </a:xfrm>
          <a:prstGeom prst="rect">
            <a:avLst/>
          </a:prstGeom>
        </p:spPr>
      </p:pic>
      <p:sp>
        <p:nvSpPr>
          <p:cNvPr id="59" name="文本"/>
          <p:cNvSpPr txBox="1"/>
          <p:nvPr/>
        </p:nvSpPr>
        <p:spPr>
          <a:xfrm>
            <a:off x="4175505" y="818481"/>
            <a:ext cx="4860991" cy="743986"/>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indent="0" algn="ctr"/>
            <a:r>
              <a:rPr lang="zh-CN" altLang="en-US" sz="3200" b="1" dirty="0">
                <a:solidFill>
                  <a:srgbClr val="867D98"/>
                </a:solidFill>
                <a:latin typeface="微软雅黑" panose="020B0503020204020204" pitchFamily="34" charset="-122"/>
                <a:ea typeface="微软雅黑" panose="020B0503020204020204" pitchFamily="34" charset="-122"/>
              </a:rPr>
              <a:t>中 国 知 网</a:t>
            </a:r>
          </a:p>
        </p:txBody>
      </p:sp>
      <p:pic>
        <p:nvPicPr>
          <p:cNvPr id="60" name="图片 59" descr="CNKI Logo"/>
          <p:cNvPicPr>
            <a:picLocks noChangeAspect="1"/>
          </p:cNvPicPr>
          <p:nvPr/>
        </p:nvPicPr>
        <p:blipFill>
          <a:blip r:embed="rId5"/>
          <a:stretch>
            <a:fillRect/>
          </a:stretch>
        </p:blipFill>
        <p:spPr>
          <a:xfrm>
            <a:off x="7346061" y="27552"/>
            <a:ext cx="1720215" cy="570310"/>
          </a:xfrm>
          <a:prstGeom prst="rect">
            <a:avLst/>
          </a:prstGeom>
        </p:spPr>
      </p:pic>
      <p:sp>
        <p:nvSpPr>
          <p:cNvPr id="7" name="标题 1"/>
          <p:cNvSpPr txBox="1"/>
          <p:nvPr/>
        </p:nvSpPr>
        <p:spPr>
          <a:xfrm>
            <a:off x="637116" y="348556"/>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知网简介</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dissolve">
                                      <p:cBhvr>
                                        <p:cTn id="7" dur="500"/>
                                        <p:tgtEl>
                                          <p:spTgt spid="5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500" fill="hold"/>
                                        <p:tgtEl>
                                          <p:spTgt spid="57"/>
                                        </p:tgtEl>
                                        <p:attrNameLst>
                                          <p:attrName>ppt_w</p:attrName>
                                        </p:attrNameLst>
                                      </p:cBhvr>
                                      <p:tavLst>
                                        <p:tav tm="0">
                                          <p:val>
                                            <p:fltVal val="0"/>
                                          </p:val>
                                        </p:tav>
                                        <p:tav tm="100000">
                                          <p:val>
                                            <p:strVal val="#ppt_w"/>
                                          </p:val>
                                        </p:tav>
                                      </p:tavLst>
                                    </p:anim>
                                    <p:anim calcmode="lin" valueType="num">
                                      <p:cBhvr>
                                        <p:cTn id="12" dur="500" fill="hold"/>
                                        <p:tgtEl>
                                          <p:spTgt spid="5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anim calcmode="lin" valueType="num">
                                      <p:cBhvr>
                                        <p:cTn id="17" dur="500" fill="hold"/>
                                        <p:tgtEl>
                                          <p:spTgt spid="59"/>
                                        </p:tgtEl>
                                        <p:attrNameLst>
                                          <p:attrName>ppt_x</p:attrName>
                                        </p:attrNameLst>
                                      </p:cBhvr>
                                      <p:tavLst>
                                        <p:tav tm="0">
                                          <p:val>
                                            <p:strVal val="#ppt_x"/>
                                          </p:val>
                                        </p:tav>
                                        <p:tav tm="100000">
                                          <p:val>
                                            <p:strVal val="#ppt_x"/>
                                          </p:val>
                                        </p:tav>
                                      </p:tavLst>
                                    </p:anim>
                                    <p:anim calcmode="lin" valueType="num">
                                      <p:cBhvr>
                                        <p:cTn id="18"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内容占位符 8"/>
          <p:cNvSpPr>
            <a:spLocks noGrp="1"/>
          </p:cNvSpPr>
          <p:nvPr>
            <p:custDataLst>
              <p:tags r:id="rId1"/>
            </p:custDataLst>
          </p:nvPr>
        </p:nvSpPr>
        <p:spPr>
          <a:xfrm>
            <a:off x="423386" y="787615"/>
            <a:ext cx="8256270" cy="390525"/>
          </a:xfrm>
          <a:prstGeom prst="rect">
            <a:avLst/>
          </a:prstGeom>
        </p:spPr>
        <p:txBody>
          <a:bodyPr vert="horz" lIns="34290" tIns="17145" rIns="34290" bIns="17145"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just">
              <a:lnSpc>
                <a:spcPct val="120000"/>
              </a:lnSpc>
            </a:pPr>
            <a:r>
              <a:rPr lang="en-US" altLang="zh-CN" sz="1650" spc="-75" dirty="0">
                <a:latin typeface="楷体" panose="02010609060101010101" charset="-122"/>
                <a:ea typeface="楷体" panose="02010609060101010101" charset="-122"/>
                <a:cs typeface="楷体" panose="02010609060101010101" charset="-122"/>
              </a:rPr>
              <a:t>让读者在“</a:t>
            </a:r>
            <a:r>
              <a:rPr lang="en-US" altLang="zh-CN" sz="1650" b="1" spc="-75" dirty="0">
                <a:solidFill>
                  <a:schemeClr val="accent1">
                    <a:lumMod val="50000"/>
                  </a:schemeClr>
                </a:solidFill>
                <a:latin typeface="楷体" panose="02010609060101010101" charset="-122"/>
                <a:ea typeface="楷体" panose="02010609060101010101" charset="-122"/>
                <a:cs typeface="楷体" panose="02010609060101010101" charset="-122"/>
              </a:rPr>
              <a:t>世界知识大数据</a:t>
            </a:r>
            <a:r>
              <a:rPr lang="en-US" altLang="zh-CN" sz="1650" spc="-75" dirty="0">
                <a:latin typeface="楷体" panose="02010609060101010101" charset="-122"/>
                <a:ea typeface="楷体" panose="02010609060101010101" charset="-122"/>
                <a:cs typeface="楷体" panose="02010609060101010101" charset="-122"/>
              </a:rPr>
              <a:t>（GKBD）”中快速地、精准地、个性化地找到相关的</a:t>
            </a:r>
            <a:r>
              <a:rPr lang="en-US" altLang="zh-CN" sz="1650" b="1" spc="-75" dirty="0">
                <a:solidFill>
                  <a:schemeClr val="accent2">
                    <a:lumMod val="75000"/>
                  </a:schemeClr>
                </a:solidFill>
                <a:latin typeface="楷体" panose="02010609060101010101" charset="-122"/>
                <a:ea typeface="楷体" panose="02010609060101010101" charset="-122"/>
                <a:cs typeface="楷体" panose="02010609060101010101" charset="-122"/>
              </a:rPr>
              <a:t>优质文献</a:t>
            </a:r>
            <a:r>
              <a:rPr lang="en-US" altLang="zh-CN" sz="1650" spc="-75" dirty="0">
                <a:latin typeface="楷体" panose="02010609060101010101" charset="-122"/>
                <a:ea typeface="楷体" panose="02010609060101010101" charset="-122"/>
                <a:cs typeface="楷体" panose="02010609060101010101" charset="-122"/>
              </a:rPr>
              <a:t>。</a:t>
            </a:r>
            <a:endParaRPr lang="en-US" altLang="zh-CN" sz="1650" spc="-75" dirty="0">
              <a:latin typeface="楷体" panose="02010609060101010101" charset="-122"/>
              <a:ea typeface="楷体" panose="02010609060101010101" charset="-122"/>
              <a:cs typeface="楷体" panose="02010609060101010101" charset="-122"/>
              <a:sym typeface="+mn-ea"/>
            </a:endParaRPr>
          </a:p>
        </p:txBody>
      </p:sp>
      <p:sp>
        <p:nvSpPr>
          <p:cNvPr id="38" name="圆角矩形 3"/>
          <p:cNvSpPr/>
          <p:nvPr/>
        </p:nvSpPr>
        <p:spPr>
          <a:xfrm>
            <a:off x="5019215" y="2003357"/>
            <a:ext cx="3721894" cy="2960846"/>
          </a:xfrm>
          <a:prstGeom prst="roundRect">
            <a:avLst/>
          </a:prstGeom>
          <a:noFill/>
          <a:ln w="28575">
            <a:solidFill>
              <a:srgbClr val="7A4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10000"/>
              </a:lnSpc>
            </a:pPr>
            <a:r>
              <a:rPr lang="zh-CN" altLang="en-US" sz="1800" b="1" dirty="0">
                <a:solidFill>
                  <a:schemeClr val="tx1"/>
                </a:solidFill>
                <a:latin typeface="楷体" panose="02010609060101010101" charset="-122"/>
                <a:ea typeface="楷体" panose="02010609060101010101" charset="-122"/>
                <a:cs typeface="楷体" panose="02010609060101010101" charset="-122"/>
                <a:sym typeface="+mn-ea"/>
              </a:rPr>
              <a:t>中外文文献统一发现平台</a:t>
            </a:r>
            <a:endParaRPr lang="zh-CN" altLang="en-US" sz="1015" dirty="0">
              <a:solidFill>
                <a:schemeClr val="tx1"/>
              </a:solidFill>
              <a:latin typeface="楷体" panose="02010609060101010101" charset="-122"/>
              <a:ea typeface="楷体" panose="02010609060101010101" charset="-122"/>
              <a:cs typeface="楷体" panose="02010609060101010101" charset="-122"/>
              <a:sym typeface="+mn-ea"/>
            </a:endParaRPr>
          </a:p>
          <a:p>
            <a:pPr algn="l" fontAlgn="auto">
              <a:lnSpc>
                <a:spcPct val="110000"/>
              </a:lnSpc>
            </a:pP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rPr>
              <a:t>---通过</a:t>
            </a:r>
            <a:r>
              <a:rPr lang="zh-CN" altLang="en-US" sz="1200" b="1" dirty="0">
                <a:solidFill>
                  <a:schemeClr val="tx1"/>
                </a:solidFill>
                <a:latin typeface="楷体" panose="02010609060101010101" charset="-122"/>
                <a:ea typeface="楷体" panose="02010609060101010101" charset="-122"/>
                <a:cs typeface="楷体" panose="02010609060101010101" charset="-122"/>
              </a:rPr>
              <a:t>跨语言智能检索</a:t>
            </a:r>
            <a:r>
              <a:rPr lang="zh-CN" altLang="en-US" sz="900" dirty="0">
                <a:solidFill>
                  <a:schemeClr val="tx1"/>
                </a:solidFill>
                <a:latin typeface="楷体" panose="02010609060101010101" charset="-122"/>
                <a:ea typeface="楷体" panose="02010609060101010101" charset="-122"/>
                <a:cs typeface="楷体" panose="02010609060101010101" charset="-122"/>
              </a:rPr>
              <a:t>，实现学术成果</a:t>
            </a:r>
            <a:r>
              <a:rPr lang="zh-CN" altLang="en-US" sz="1200" b="1" dirty="0">
                <a:solidFill>
                  <a:schemeClr val="tx1"/>
                </a:solidFill>
                <a:latin typeface="楷体" panose="02010609060101010101" charset="-122"/>
                <a:ea typeface="楷体" panose="02010609060101010101" charset="-122"/>
                <a:cs typeface="楷体" panose="02010609060101010101" charset="-122"/>
              </a:rPr>
              <a:t>快报</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rPr>
              <a:t>---全球文献</a:t>
            </a:r>
            <a:r>
              <a:rPr lang="zh-CN" altLang="en-US" sz="1200" b="1" dirty="0">
                <a:solidFill>
                  <a:schemeClr val="tx1"/>
                </a:solidFill>
                <a:latin typeface="楷体" panose="02010609060101010101" charset="-122"/>
                <a:ea typeface="楷体" panose="02010609060101010101" charset="-122"/>
                <a:cs typeface="楷体" panose="02010609060101010101" charset="-122"/>
              </a:rPr>
              <a:t>统一学科分类</a:t>
            </a:r>
            <a:r>
              <a:rPr lang="zh-CN" altLang="en-US" sz="900" dirty="0">
                <a:solidFill>
                  <a:schemeClr val="tx1"/>
                </a:solidFill>
                <a:latin typeface="楷体" panose="02010609060101010101" charset="-122"/>
                <a:ea typeface="楷体" panose="02010609060101010101" charset="-122"/>
                <a:cs typeface="楷体" panose="02010609060101010101" charset="-122"/>
              </a:rPr>
              <a:t>，实现按学科实施推送</a:t>
            </a: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rPr>
              <a:t>---全球学术期刊</a:t>
            </a:r>
            <a:r>
              <a:rPr lang="zh-CN" altLang="en-US" sz="1200" b="1" dirty="0">
                <a:solidFill>
                  <a:schemeClr val="tx1"/>
                </a:solidFill>
                <a:latin typeface="楷体" panose="02010609060101010101" charset="-122"/>
                <a:ea typeface="楷体" panose="02010609060101010101" charset="-122"/>
                <a:cs typeface="楷体" panose="02010609060101010101" charset="-122"/>
              </a:rPr>
              <a:t>统一CI排序</a:t>
            </a:r>
            <a:r>
              <a:rPr lang="zh-CN" altLang="en-US" sz="900" dirty="0">
                <a:solidFill>
                  <a:schemeClr val="tx1"/>
                </a:solidFill>
                <a:latin typeface="楷体" panose="02010609060101010101" charset="-122"/>
                <a:ea typeface="楷体" panose="02010609060101010101" charset="-122"/>
                <a:cs typeface="楷体" panose="02010609060101010101" charset="-122"/>
              </a:rPr>
              <a:t>，实现中外文期刊同台竞技；</a:t>
            </a: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rPr>
              <a:t>---全球文献</a:t>
            </a:r>
            <a:r>
              <a:rPr lang="zh-CN" altLang="en-US" sz="1200" b="1" dirty="0">
                <a:solidFill>
                  <a:schemeClr val="tx1"/>
                </a:solidFill>
                <a:latin typeface="楷体" panose="02010609060101010101" charset="-122"/>
                <a:ea typeface="楷体" panose="02010609060101010101" charset="-122"/>
                <a:cs typeface="楷体" panose="02010609060101010101" charset="-122"/>
              </a:rPr>
              <a:t>统一主题标引</a:t>
            </a:r>
            <a:r>
              <a:rPr lang="zh-CN" altLang="en-US" sz="900" dirty="0">
                <a:solidFill>
                  <a:schemeClr val="tx1"/>
                </a:solidFill>
                <a:latin typeface="楷体" panose="02010609060101010101" charset="-122"/>
                <a:ea typeface="楷体" panose="02010609060101010101" charset="-122"/>
                <a:cs typeface="楷体" panose="02010609060101010101" charset="-122"/>
              </a:rPr>
              <a:t>，实现按主题发现全球知识；</a:t>
            </a: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rPr>
              <a:t>---中外文文献</a:t>
            </a:r>
            <a:r>
              <a:rPr lang="zh-CN" altLang="en-US" sz="1200" b="1" dirty="0">
                <a:solidFill>
                  <a:schemeClr val="tx1"/>
                </a:solidFill>
                <a:latin typeface="楷体" panose="02010609060101010101" charset="-122"/>
                <a:ea typeface="楷体" panose="02010609060101010101" charset="-122"/>
                <a:cs typeface="楷体" panose="02010609060101010101" charset="-122"/>
              </a:rPr>
              <a:t>统一引文网络</a:t>
            </a:r>
            <a:r>
              <a:rPr lang="zh-CN" altLang="en-US" sz="900" dirty="0">
                <a:solidFill>
                  <a:schemeClr val="tx1"/>
                </a:solidFill>
                <a:latin typeface="楷体" panose="02010609060101010101" charset="-122"/>
                <a:ea typeface="楷体" panose="02010609060101010101" charset="-122"/>
                <a:cs typeface="楷体" panose="02010609060101010101" charset="-122"/>
              </a:rPr>
              <a:t>，构建以单篇文献为节点的</a:t>
            </a:r>
            <a:r>
              <a:rPr lang="zh-CN" altLang="en-US" sz="1200" b="1" dirty="0">
                <a:solidFill>
                  <a:schemeClr val="tx1"/>
                </a:solidFill>
                <a:latin typeface="楷体" panose="02010609060101010101" charset="-122"/>
                <a:ea typeface="楷体" panose="02010609060101010101" charset="-122"/>
                <a:cs typeface="楷体" panose="02010609060101010101" charset="-122"/>
              </a:rPr>
              <a:t>世界知识网络</a:t>
            </a:r>
          </a:p>
        </p:txBody>
      </p:sp>
      <p:sp>
        <p:nvSpPr>
          <p:cNvPr id="39" name="圆角矩形 4"/>
          <p:cNvSpPr/>
          <p:nvPr/>
        </p:nvSpPr>
        <p:spPr>
          <a:xfrm>
            <a:off x="645795" y="2043303"/>
            <a:ext cx="3605689" cy="857250"/>
          </a:xfrm>
          <a:prstGeom prst="roundRect">
            <a:avLst/>
          </a:prstGeom>
          <a:noFill/>
          <a:ln w="28575">
            <a:solidFill>
              <a:srgbClr val="7A4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800" b="1" dirty="0">
                <a:solidFill>
                  <a:schemeClr val="tx1"/>
                </a:solidFill>
                <a:latin typeface="楷体" panose="02010609060101010101" charset="-122"/>
                <a:ea typeface="楷体" panose="02010609060101010101" charset="-122"/>
                <a:cs typeface="楷体" panose="02010609060101010101" charset="-122"/>
              </a:rPr>
              <a:t>中国</a:t>
            </a:r>
            <a:r>
              <a:rPr lang="zh-CN" altLang="en-US" sz="1200" dirty="0">
                <a:solidFill>
                  <a:schemeClr val="tx1"/>
                </a:solidFill>
                <a:latin typeface="楷体" panose="02010609060101010101" charset="-122"/>
                <a:ea typeface="楷体" panose="02010609060101010101" charset="-122"/>
                <a:cs typeface="楷体" panose="02010609060101010101" charset="-122"/>
              </a:rPr>
              <a:t>学术成果走向世界的国际传播平台</a:t>
            </a:r>
          </a:p>
          <a:p>
            <a:pPr algn="l"/>
            <a:endParaRPr lang="en-US" altLang="zh-CN" sz="900" dirty="0">
              <a:solidFill>
                <a:schemeClr val="tx1"/>
              </a:solidFill>
              <a:latin typeface="楷体" panose="02010609060101010101" charset="-122"/>
              <a:ea typeface="楷体" panose="02010609060101010101" charset="-122"/>
              <a:cs typeface="楷体" panose="02010609060101010101" charset="-122"/>
            </a:endParaRPr>
          </a:p>
          <a:p>
            <a:pPr algn="l"/>
            <a:r>
              <a:rPr lang="en-US" altLang="zh-CN" sz="900" dirty="0">
                <a:solidFill>
                  <a:schemeClr val="tx1"/>
                </a:solidFill>
                <a:latin typeface="楷体" panose="02010609060101010101" charset="-122"/>
                <a:ea typeface="楷体" panose="02010609060101010101" charset="-122"/>
                <a:cs typeface="楷体" panose="02010609060101010101" charset="-122"/>
              </a:rPr>
              <a:t>---</a:t>
            </a:r>
            <a:r>
              <a:rPr lang="zh-CN" altLang="en-US" sz="900" dirty="0">
                <a:solidFill>
                  <a:schemeClr val="tx1"/>
                </a:solidFill>
                <a:latin typeface="楷体" panose="02010609060101010101" charset="-122"/>
                <a:ea typeface="楷体" panose="02010609060101010101" charset="-122"/>
                <a:cs typeface="楷体" panose="02010609060101010101" charset="-122"/>
              </a:rPr>
              <a:t>收录了</a:t>
            </a:r>
            <a:r>
              <a:rPr lang="en-US" altLang="zh-CN" sz="1200" b="1" dirty="0">
                <a:solidFill>
                  <a:schemeClr val="tx1"/>
                </a:solidFill>
                <a:latin typeface="楷体" panose="02010609060101010101" charset="-122"/>
                <a:ea typeface="楷体" panose="02010609060101010101" charset="-122"/>
                <a:cs typeface="楷体" panose="02010609060101010101" charset="-122"/>
              </a:rPr>
              <a:t>90%</a:t>
            </a:r>
            <a:r>
              <a:rPr lang="zh-CN" altLang="en-US" sz="900" dirty="0">
                <a:solidFill>
                  <a:schemeClr val="tx1"/>
                </a:solidFill>
                <a:latin typeface="楷体" panose="02010609060101010101" charset="-122"/>
                <a:ea typeface="楷体" panose="02010609060101010101" charset="-122"/>
                <a:cs typeface="楷体" panose="02010609060101010101" charset="-122"/>
              </a:rPr>
              <a:t>以上的中国知识资源</a:t>
            </a:r>
          </a:p>
          <a:p>
            <a:pPr algn="l"/>
            <a:r>
              <a:rPr lang="en-US" altLang="zh-CN" sz="900" dirty="0">
                <a:solidFill>
                  <a:schemeClr val="tx1"/>
                </a:solidFill>
                <a:latin typeface="楷体" panose="02010609060101010101" charset="-122"/>
                <a:ea typeface="楷体" panose="02010609060101010101" charset="-122"/>
                <a:cs typeface="楷体" panose="02010609060101010101" charset="-122"/>
              </a:rPr>
              <a:t>---</a:t>
            </a:r>
            <a:r>
              <a:rPr lang="zh-CN" altLang="en-US" sz="900" dirty="0">
                <a:solidFill>
                  <a:schemeClr val="tx1"/>
                </a:solidFill>
                <a:latin typeface="楷体" panose="02010609060101010101" charset="-122"/>
                <a:ea typeface="楷体" panose="02010609060101010101" charset="-122"/>
                <a:cs typeface="楷体" panose="02010609060101010101" charset="-122"/>
              </a:rPr>
              <a:t>与</a:t>
            </a:r>
            <a:r>
              <a:rPr lang="zh-CN" altLang="en-US" sz="1200" b="1" dirty="0">
                <a:solidFill>
                  <a:schemeClr val="tx1"/>
                </a:solidFill>
                <a:latin typeface="楷体" panose="02010609060101010101" charset="-122"/>
                <a:ea typeface="楷体" panose="02010609060101010101" charset="-122"/>
                <a:cs typeface="楷体" panose="02010609060101010101" charset="-122"/>
              </a:rPr>
              <a:t>网络首发</a:t>
            </a:r>
            <a:r>
              <a:rPr lang="zh-CN" altLang="en-US" sz="900" dirty="0">
                <a:solidFill>
                  <a:schemeClr val="tx1"/>
                </a:solidFill>
                <a:latin typeface="楷体" panose="02010609060101010101" charset="-122"/>
                <a:ea typeface="楷体" panose="02010609060101010101" charset="-122"/>
                <a:cs typeface="楷体" panose="02010609060101010101" charset="-122"/>
              </a:rPr>
              <a:t>平台打通，成果一经发表实时传播给读者</a:t>
            </a:r>
          </a:p>
        </p:txBody>
      </p:sp>
      <p:sp>
        <p:nvSpPr>
          <p:cNvPr id="40" name="圆角矩形 5"/>
          <p:cNvSpPr/>
          <p:nvPr/>
        </p:nvSpPr>
        <p:spPr>
          <a:xfrm>
            <a:off x="2456974" y="1377030"/>
            <a:ext cx="1298258" cy="666274"/>
          </a:xfrm>
          <a:prstGeom prst="roundRect">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700" b="1">
                <a:solidFill>
                  <a:schemeClr val="tx1"/>
                </a:solidFill>
              </a:rPr>
              <a:t>全球</a:t>
            </a:r>
          </a:p>
        </p:txBody>
      </p:sp>
      <p:sp>
        <p:nvSpPr>
          <p:cNvPr id="41" name="矩形 40"/>
          <p:cNvSpPr/>
          <p:nvPr/>
        </p:nvSpPr>
        <p:spPr>
          <a:xfrm>
            <a:off x="658178" y="1649444"/>
            <a:ext cx="1798796" cy="390525"/>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b="1">
                <a:solidFill>
                  <a:schemeClr val="tx1"/>
                </a:solidFill>
              </a:rPr>
              <a:t>作者</a:t>
            </a:r>
            <a:r>
              <a:rPr lang="en-US" altLang="zh-CN" sz="1015" b="1">
                <a:solidFill>
                  <a:schemeClr val="tx1"/>
                </a:solidFill>
              </a:rPr>
              <a:t>/</a:t>
            </a:r>
            <a:r>
              <a:rPr lang="zh-CN" altLang="en-US" sz="1015" b="1">
                <a:solidFill>
                  <a:schemeClr val="tx1"/>
                </a:solidFill>
              </a:rPr>
              <a:t>出版机构</a:t>
            </a:r>
          </a:p>
        </p:txBody>
      </p:sp>
      <p:sp>
        <p:nvSpPr>
          <p:cNvPr id="42" name="矩形 41"/>
          <p:cNvSpPr/>
          <p:nvPr/>
        </p:nvSpPr>
        <p:spPr>
          <a:xfrm>
            <a:off x="6665595" y="1612832"/>
            <a:ext cx="1689259" cy="390525"/>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b="1">
                <a:solidFill>
                  <a:schemeClr val="tx1"/>
                </a:solidFill>
              </a:rPr>
              <a:t>读者</a:t>
            </a:r>
            <a:r>
              <a:rPr lang="en-US" altLang="zh-CN" sz="1015" b="1">
                <a:solidFill>
                  <a:schemeClr val="tx1"/>
                </a:solidFill>
              </a:rPr>
              <a:t>/</a:t>
            </a:r>
            <a:r>
              <a:rPr lang="zh-CN" altLang="en-US" sz="1015" b="1">
                <a:solidFill>
                  <a:schemeClr val="tx1"/>
                </a:solidFill>
              </a:rPr>
              <a:t>图书馆</a:t>
            </a:r>
          </a:p>
        </p:txBody>
      </p:sp>
      <p:sp>
        <p:nvSpPr>
          <p:cNvPr id="43" name="圆角矩形 9"/>
          <p:cNvSpPr/>
          <p:nvPr/>
        </p:nvSpPr>
        <p:spPr>
          <a:xfrm>
            <a:off x="646272" y="2991598"/>
            <a:ext cx="3604736" cy="1952149"/>
          </a:xfrm>
          <a:prstGeom prst="roundRect">
            <a:avLst/>
          </a:prstGeom>
          <a:noFill/>
          <a:ln w="28575">
            <a:solidFill>
              <a:srgbClr val="7A4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10000"/>
              </a:lnSpc>
            </a:pPr>
            <a:r>
              <a:rPr lang="zh-CN" altLang="en-US" sz="1500" b="1" dirty="0">
                <a:solidFill>
                  <a:schemeClr val="tx1"/>
                </a:solidFill>
                <a:latin typeface="楷体" panose="02010609060101010101" charset="-122"/>
                <a:ea typeface="楷体" panose="02010609060101010101" charset="-122"/>
                <a:cs typeface="楷体" panose="02010609060101010101" charset="-122"/>
              </a:rPr>
              <a:t>国际</a:t>
            </a:r>
            <a:r>
              <a:rPr lang="zh-CN" altLang="en-US" sz="1200" dirty="0">
                <a:solidFill>
                  <a:schemeClr val="tx1"/>
                </a:solidFill>
                <a:latin typeface="楷体" panose="02010609060101010101" charset="-122"/>
                <a:ea typeface="楷体" panose="02010609060101010101" charset="-122"/>
                <a:cs typeface="楷体" panose="02010609060101010101" charset="-122"/>
              </a:rPr>
              <a:t>学术成果跨语言交流的整合传播平台</a:t>
            </a:r>
          </a:p>
          <a:p>
            <a:pPr algn="l" fontAlgn="auto">
              <a:lnSpc>
                <a:spcPct val="110000"/>
              </a:lnSpc>
            </a:pPr>
            <a:endParaRPr lang="zh-CN" altLang="en-US" sz="750" dirty="0">
              <a:solidFill>
                <a:schemeClr val="tx1"/>
              </a:solidFill>
              <a:latin typeface="楷体" panose="02010609060101010101" charset="-122"/>
              <a:ea typeface="楷体" panose="02010609060101010101" charset="-122"/>
              <a:cs typeface="楷体" panose="02010609060101010101" charset="-122"/>
              <a:sym typeface="+mn-ea"/>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1200" b="1" dirty="0">
                <a:solidFill>
                  <a:schemeClr val="tx1"/>
                </a:solidFill>
                <a:latin typeface="楷体" panose="02010609060101010101" charset="-122"/>
                <a:ea typeface="楷体" panose="02010609060101010101" charset="-122"/>
                <a:cs typeface="楷体" panose="02010609060101010101" charset="-122"/>
                <a:sym typeface="+mn-ea"/>
              </a:rPr>
              <a:t>80</a:t>
            </a:r>
            <a:r>
              <a:rPr lang="zh-CN" altLang="en-US" sz="1200" b="1" dirty="0">
                <a:solidFill>
                  <a:schemeClr val="tx1"/>
                </a:solidFill>
                <a:latin typeface="楷体" panose="02010609060101010101" charset="-122"/>
                <a:ea typeface="楷体" panose="02010609060101010101" charset="-122"/>
                <a:cs typeface="楷体" panose="02010609060101010101" charset="-122"/>
                <a:sym typeface="+mn-ea"/>
              </a:rPr>
              <a:t>个国家</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和地区</a:t>
            </a:r>
            <a:r>
              <a:rPr lang="en-US" altLang="zh-CN" sz="1200" b="1">
                <a:solidFill>
                  <a:schemeClr val="tx1"/>
                </a:solidFill>
                <a:latin typeface="楷体" panose="02010609060101010101" charset="-122"/>
                <a:ea typeface="楷体" panose="02010609060101010101" charset="-122"/>
                <a:cs typeface="楷体" panose="02010609060101010101" charset="-122"/>
                <a:sym typeface="+mn-ea"/>
              </a:rPr>
              <a:t>7</a:t>
            </a:r>
            <a:r>
              <a:rPr lang="zh-CN" altLang="en-US" sz="1200" b="1">
                <a:solidFill>
                  <a:schemeClr val="tx1"/>
                </a:solidFill>
                <a:latin typeface="楷体" panose="02010609060101010101" charset="-122"/>
                <a:ea typeface="楷体" panose="02010609060101010101" charset="-122"/>
                <a:cs typeface="楷体" panose="02010609060101010101" charset="-122"/>
                <a:sym typeface="+mn-ea"/>
              </a:rPr>
              <a:t>00</a:t>
            </a:r>
            <a:r>
              <a:rPr lang="zh-CN" altLang="en-US" sz="1200" b="1" dirty="0">
                <a:solidFill>
                  <a:schemeClr val="tx1"/>
                </a:solidFill>
                <a:latin typeface="楷体" panose="02010609060101010101" charset="-122"/>
                <a:ea typeface="楷体" panose="02010609060101010101" charset="-122"/>
                <a:cs typeface="楷体" panose="02010609060101010101" charset="-122"/>
                <a:sym typeface="+mn-ea"/>
              </a:rPr>
              <a:t>多家出版社</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1" dirty="0">
                <a:solidFill>
                  <a:schemeClr val="tx1"/>
                </a:solidFill>
                <a:latin typeface="楷体" panose="02010609060101010101" charset="-122"/>
                <a:ea typeface="楷体" panose="02010609060101010101" charset="-122"/>
                <a:cs typeface="楷体" panose="02010609060101010101" charset="-122"/>
                <a:sym typeface="+mn-ea"/>
              </a:rPr>
              <a:t>7万余种</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期刊，覆盖SCI的90%，SC</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OPUS</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 80%以上；</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百万册图书</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7国两组织专利</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重要国家标准</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重要国内外学术会议</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主要国内外政府官网信息</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行业报告</a:t>
            </a:r>
            <a:endParaRPr lang="zh-CN" altLang="en-US" sz="9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9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900" dirty="0">
                <a:solidFill>
                  <a:schemeClr val="tx1"/>
                </a:solidFill>
                <a:latin typeface="楷体" panose="02010609060101010101" charset="-122"/>
                <a:ea typeface="楷体" panose="02010609060101010101" charset="-122"/>
                <a:cs typeface="楷体" panose="02010609060101010101" charset="-122"/>
                <a:sym typeface="+mn-ea"/>
              </a:rPr>
              <a:t>大型企业官网</a:t>
            </a:r>
          </a:p>
        </p:txBody>
      </p:sp>
      <p:sp>
        <p:nvSpPr>
          <p:cNvPr id="44" name="圆角矩形 18"/>
          <p:cNvSpPr/>
          <p:nvPr/>
        </p:nvSpPr>
        <p:spPr>
          <a:xfrm>
            <a:off x="5349240" y="1333749"/>
            <a:ext cx="1298258" cy="666274"/>
          </a:xfrm>
          <a:prstGeom prst="round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700" b="1">
                <a:solidFill>
                  <a:schemeClr val="tx1"/>
                </a:solidFill>
              </a:rPr>
              <a:t>快报</a:t>
            </a:r>
          </a:p>
        </p:txBody>
      </p:sp>
      <p:sp>
        <p:nvSpPr>
          <p:cNvPr id="45" name="右箭头 19"/>
          <p:cNvSpPr/>
          <p:nvPr/>
        </p:nvSpPr>
        <p:spPr>
          <a:xfrm>
            <a:off x="4319588" y="2900553"/>
            <a:ext cx="631047" cy="226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endParaRPr>
          </a:p>
        </p:txBody>
      </p:sp>
      <p:sp>
        <p:nvSpPr>
          <p:cNvPr id="14" name="标题 1"/>
          <p:cNvSpPr>
            <a:spLocks noGrp="1"/>
          </p:cNvSpPr>
          <p:nvPr>
            <p:ph type="title"/>
          </p:nvPr>
        </p:nvSpPr>
        <p:spPr>
          <a:xfrm>
            <a:off x="484716" y="196156"/>
            <a:ext cx="1462617" cy="743986"/>
          </a:xfrm>
        </p:spPr>
        <p:txBody>
          <a:bodyPr>
            <a:normAutofit/>
          </a:bodyPr>
          <a:lstStyle/>
          <a:p>
            <a:pPr eaLnBrk="0" hangingPunct="0"/>
            <a:r>
              <a:rPr lang="zh-CN" altLang="en-US" sz="2100" b="1" dirty="0">
                <a:solidFill>
                  <a:schemeClr val="tx1">
                    <a:lumMod val="75000"/>
                    <a:lumOff val="25000"/>
                  </a:schemeClr>
                </a:solidFill>
                <a:ea typeface="+mn-ea"/>
                <a:cs typeface="+mn-ea"/>
              </a:rPr>
              <a:t>知网理念</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p:cNvSpPr/>
          <p:nvPr/>
        </p:nvSpPr>
        <p:spPr bwMode="auto">
          <a:xfrm flipH="1">
            <a:off x="3048006" y="2069184"/>
            <a:ext cx="507295" cy="577721"/>
          </a:xfrm>
          <a:prstGeom prst="rtTriangle">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eaLnBrk="0" fontAlgn="base" hangingPunct="0">
              <a:spcBef>
                <a:spcPct val="0"/>
              </a:spcBef>
              <a:spcAft>
                <a:spcPct val="0"/>
              </a:spcAft>
            </a:pPr>
            <a:endParaRPr lang="zh-CN" altLang="en-US">
              <a:solidFill>
                <a:schemeClr val="bg1"/>
              </a:solidFill>
              <a:latin typeface="方正姚体" panose="02010601030101010101" pitchFamily="2" charset="-122"/>
              <a:ea typeface="方正姚体" panose="02010601030101010101" pitchFamily="2" charset="-122"/>
            </a:endParaRPr>
          </a:p>
        </p:txBody>
      </p:sp>
      <p:grpSp>
        <p:nvGrpSpPr>
          <p:cNvPr id="2" name="组合 1"/>
          <p:cNvGrpSpPr/>
          <p:nvPr/>
        </p:nvGrpSpPr>
        <p:grpSpPr>
          <a:xfrm>
            <a:off x="29528" y="268129"/>
            <a:ext cx="8737759" cy="4196882"/>
            <a:chOff x="62" y="563"/>
            <a:chExt cx="14276" cy="6139"/>
          </a:xfrm>
        </p:grpSpPr>
        <p:sp>
          <p:nvSpPr>
            <p:cNvPr id="4" name="AutoShape 8" descr="Home"/>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sz="1015"/>
            </a:p>
          </p:txBody>
        </p:sp>
        <p:sp>
          <p:nvSpPr>
            <p:cNvPr id="5" name="AutoShape 10" descr="Home"/>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sz="1015"/>
            </a:p>
          </p:txBody>
        </p:sp>
        <p:sp>
          <p:nvSpPr>
            <p:cNvPr id="13" name="AutoShape 17" descr="BMC"/>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sz="1015"/>
            </a:p>
          </p:txBody>
        </p:sp>
        <p:sp>
          <p:nvSpPr>
            <p:cNvPr id="14" name="AutoShape 19" descr="BMC"/>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sz="1015"/>
            </a:p>
          </p:txBody>
        </p:sp>
        <p:grpSp>
          <p:nvGrpSpPr>
            <p:cNvPr id="38" name="组合 37"/>
            <p:cNvGrpSpPr/>
            <p:nvPr/>
          </p:nvGrpSpPr>
          <p:grpSpPr>
            <a:xfrm>
              <a:off x="62" y="1888"/>
              <a:ext cx="14276" cy="4814"/>
              <a:chOff x="1138" y="2508"/>
              <a:chExt cx="17164" cy="6468"/>
            </a:xfrm>
          </p:grpSpPr>
          <p:pic>
            <p:nvPicPr>
              <p:cNvPr id="107523" name="Picture 3"/>
              <p:cNvPicPr>
                <a:picLocks noChangeAspect="1" noChangeArrowheads="1"/>
              </p:cNvPicPr>
              <p:nvPr/>
            </p:nvPicPr>
            <p:blipFill>
              <a:blip r:embed="rId2" cstate="print"/>
              <a:srcRect/>
              <a:stretch>
                <a:fillRect/>
              </a:stretch>
            </p:blipFill>
            <p:spPr bwMode="auto">
              <a:xfrm>
                <a:off x="10661" y="3493"/>
                <a:ext cx="1965" cy="1260"/>
              </a:xfrm>
              <a:prstGeom prst="rect">
                <a:avLst/>
              </a:prstGeom>
              <a:noFill/>
              <a:ln w="9525">
                <a:solidFill>
                  <a:schemeClr val="tx1"/>
                </a:solidFill>
                <a:miter lim="800000"/>
                <a:headEnd/>
                <a:tailEnd/>
              </a:ln>
            </p:spPr>
          </p:pic>
          <p:sp>
            <p:nvSpPr>
              <p:cNvPr id="15" name="TextBox 6"/>
              <p:cNvSpPr txBox="1"/>
              <p:nvPr/>
            </p:nvSpPr>
            <p:spPr>
              <a:xfrm>
                <a:off x="10312" y="4947"/>
                <a:ext cx="2950" cy="499"/>
              </a:xfrm>
              <a:prstGeom prst="rect">
                <a:avLst/>
              </a:prstGeom>
              <a:noFill/>
            </p:spPr>
            <p:txBody>
              <a:bodyPr wrap="square" rtlCol="0">
                <a:spAutoFit/>
              </a:bodyPr>
              <a:lstStyle/>
              <a:p>
                <a:r>
                  <a:rPr lang="zh-CN" altLang="en-US" sz="1050" dirty="0"/>
                  <a:t>爱丁堡大学出版社</a:t>
                </a:r>
              </a:p>
            </p:txBody>
          </p:sp>
          <p:pic>
            <p:nvPicPr>
              <p:cNvPr id="107524" name="Picture 4"/>
              <p:cNvPicPr>
                <a:picLocks noChangeAspect="1" noChangeArrowheads="1"/>
              </p:cNvPicPr>
              <p:nvPr/>
            </p:nvPicPr>
            <p:blipFill>
              <a:blip r:embed="rId3" cstate="print"/>
              <a:srcRect/>
              <a:stretch>
                <a:fillRect/>
              </a:stretch>
            </p:blipFill>
            <p:spPr bwMode="auto">
              <a:xfrm>
                <a:off x="7620" y="3486"/>
                <a:ext cx="2010" cy="1320"/>
              </a:xfrm>
              <a:prstGeom prst="rect">
                <a:avLst/>
              </a:prstGeom>
              <a:noFill/>
              <a:ln w="9525">
                <a:solidFill>
                  <a:schemeClr val="tx1"/>
                </a:solidFill>
                <a:miter lim="800000"/>
                <a:headEnd/>
                <a:tailEnd/>
              </a:ln>
            </p:spPr>
          </p:pic>
          <p:sp>
            <p:nvSpPr>
              <p:cNvPr id="16" name="TextBox 8"/>
              <p:cNvSpPr txBox="1"/>
              <p:nvPr/>
            </p:nvSpPr>
            <p:spPr>
              <a:xfrm>
                <a:off x="7324" y="4978"/>
                <a:ext cx="2950" cy="499"/>
              </a:xfrm>
              <a:prstGeom prst="rect">
                <a:avLst/>
              </a:prstGeom>
              <a:noFill/>
            </p:spPr>
            <p:txBody>
              <a:bodyPr wrap="square" rtlCol="0">
                <a:spAutoFit/>
              </a:bodyPr>
              <a:lstStyle/>
              <a:p>
                <a:r>
                  <a:rPr lang="zh-CN" altLang="en-US" sz="1050" dirty="0"/>
                  <a:t>麻省理工大学出版社</a:t>
                </a:r>
              </a:p>
            </p:txBody>
          </p:sp>
          <p:pic>
            <p:nvPicPr>
              <p:cNvPr id="107525" name="Picture 5"/>
              <p:cNvPicPr>
                <a:picLocks noChangeAspect="1" noChangeArrowheads="1"/>
              </p:cNvPicPr>
              <p:nvPr/>
            </p:nvPicPr>
            <p:blipFill>
              <a:blip r:embed="rId4" cstate="print"/>
              <a:srcRect/>
              <a:stretch>
                <a:fillRect/>
              </a:stretch>
            </p:blipFill>
            <p:spPr bwMode="auto">
              <a:xfrm>
                <a:off x="1982" y="3547"/>
                <a:ext cx="1950" cy="1245"/>
              </a:xfrm>
              <a:prstGeom prst="rect">
                <a:avLst/>
              </a:prstGeom>
              <a:noFill/>
              <a:ln w="9525">
                <a:solidFill>
                  <a:schemeClr val="tx1"/>
                </a:solidFill>
                <a:miter lim="800000"/>
                <a:headEnd/>
                <a:tailEnd/>
              </a:ln>
            </p:spPr>
          </p:pic>
          <p:pic>
            <p:nvPicPr>
              <p:cNvPr id="107527" name="Picture 7"/>
              <p:cNvPicPr>
                <a:picLocks noChangeAspect="1" noChangeArrowheads="1"/>
              </p:cNvPicPr>
              <p:nvPr/>
            </p:nvPicPr>
            <p:blipFill>
              <a:blip r:embed="rId5" cstate="print"/>
              <a:srcRect/>
              <a:stretch>
                <a:fillRect/>
              </a:stretch>
            </p:blipFill>
            <p:spPr bwMode="auto">
              <a:xfrm>
                <a:off x="4871" y="3525"/>
                <a:ext cx="1903" cy="1283"/>
              </a:xfrm>
              <a:prstGeom prst="rect">
                <a:avLst/>
              </a:prstGeom>
              <a:noFill/>
              <a:ln w="9525">
                <a:solidFill>
                  <a:schemeClr val="tx1"/>
                </a:solidFill>
                <a:miter lim="800000"/>
                <a:headEnd/>
                <a:tailEnd/>
              </a:ln>
            </p:spPr>
          </p:pic>
          <p:pic>
            <p:nvPicPr>
              <p:cNvPr id="107528" name="Picture 8"/>
              <p:cNvPicPr>
                <a:picLocks noChangeAspect="1" noChangeArrowheads="1"/>
              </p:cNvPicPr>
              <p:nvPr/>
            </p:nvPicPr>
            <p:blipFill>
              <a:blip r:embed="rId6" cstate="print"/>
              <a:srcRect/>
              <a:stretch>
                <a:fillRect/>
              </a:stretch>
            </p:blipFill>
            <p:spPr bwMode="auto">
              <a:xfrm>
                <a:off x="13394" y="3484"/>
                <a:ext cx="1935" cy="1185"/>
              </a:xfrm>
              <a:prstGeom prst="rect">
                <a:avLst/>
              </a:prstGeom>
              <a:noFill/>
              <a:ln w="9525">
                <a:solidFill>
                  <a:schemeClr val="tx1"/>
                </a:solidFill>
                <a:miter lim="800000"/>
                <a:headEnd/>
                <a:tailEnd/>
              </a:ln>
            </p:spPr>
          </p:pic>
          <p:sp>
            <p:nvSpPr>
              <p:cNvPr id="19" name="TextBox 13"/>
              <p:cNvSpPr txBox="1"/>
              <p:nvPr/>
            </p:nvSpPr>
            <p:spPr>
              <a:xfrm>
                <a:off x="12968" y="4932"/>
                <a:ext cx="2950" cy="499"/>
              </a:xfrm>
              <a:prstGeom prst="rect">
                <a:avLst/>
              </a:prstGeom>
              <a:noFill/>
            </p:spPr>
            <p:txBody>
              <a:bodyPr wrap="square" rtlCol="0">
                <a:spAutoFit/>
              </a:bodyPr>
              <a:lstStyle/>
              <a:p>
                <a:r>
                  <a:rPr lang="zh-CN" altLang="en-US" sz="1050" dirty="0"/>
                  <a:t>利物浦大学出版社</a:t>
                </a:r>
              </a:p>
            </p:txBody>
          </p:sp>
          <p:sp>
            <p:nvSpPr>
              <p:cNvPr id="21" name="TextBox 14"/>
              <p:cNvSpPr txBox="1"/>
              <p:nvPr/>
            </p:nvSpPr>
            <p:spPr>
              <a:xfrm>
                <a:off x="1804" y="4916"/>
                <a:ext cx="2950" cy="499"/>
              </a:xfrm>
              <a:prstGeom prst="rect">
                <a:avLst/>
              </a:prstGeom>
              <a:noFill/>
            </p:spPr>
            <p:txBody>
              <a:bodyPr wrap="square" rtlCol="0">
                <a:spAutoFit/>
              </a:bodyPr>
              <a:lstStyle/>
              <a:p>
                <a:r>
                  <a:rPr lang="zh-CN" altLang="en-US" sz="1050" dirty="0"/>
                  <a:t>剑桥大学出版社</a:t>
                </a:r>
              </a:p>
            </p:txBody>
          </p:sp>
          <p:sp>
            <p:nvSpPr>
              <p:cNvPr id="23" name="TextBox 15"/>
              <p:cNvSpPr txBox="1"/>
              <p:nvPr/>
            </p:nvSpPr>
            <p:spPr>
              <a:xfrm>
                <a:off x="15902" y="4893"/>
                <a:ext cx="2400" cy="817"/>
              </a:xfrm>
              <a:prstGeom prst="rect">
                <a:avLst/>
              </a:prstGeom>
              <a:noFill/>
            </p:spPr>
            <p:txBody>
              <a:bodyPr wrap="square" rtlCol="0">
                <a:spAutoFit/>
              </a:bodyPr>
              <a:lstStyle/>
              <a:p>
                <a:r>
                  <a:rPr lang="zh-CN" altLang="en-US" sz="1050" dirty="0"/>
                  <a:t>多伦多大学出版社</a:t>
                </a:r>
              </a:p>
            </p:txBody>
          </p:sp>
          <p:sp>
            <p:nvSpPr>
              <p:cNvPr id="27" name="TextBox 16"/>
              <p:cNvSpPr txBox="1"/>
              <p:nvPr/>
            </p:nvSpPr>
            <p:spPr>
              <a:xfrm>
                <a:off x="4707" y="4963"/>
                <a:ext cx="2307" cy="499"/>
              </a:xfrm>
              <a:prstGeom prst="rect">
                <a:avLst/>
              </a:prstGeom>
              <a:noFill/>
            </p:spPr>
            <p:txBody>
              <a:bodyPr wrap="square" rtlCol="0">
                <a:spAutoFit/>
              </a:bodyPr>
              <a:lstStyle/>
              <a:p>
                <a:r>
                  <a:rPr lang="zh-CN" altLang="en-US" sz="1050" dirty="0"/>
                  <a:t>牛津大学出版社</a:t>
                </a:r>
              </a:p>
            </p:txBody>
          </p:sp>
          <p:sp>
            <p:nvSpPr>
              <p:cNvPr id="29" name="矩形 28"/>
              <p:cNvSpPr/>
              <p:nvPr/>
            </p:nvSpPr>
            <p:spPr>
              <a:xfrm>
                <a:off x="1679" y="2508"/>
                <a:ext cx="5854" cy="590"/>
              </a:xfrm>
              <a:prstGeom prst="rect">
                <a:avLst/>
              </a:prstGeom>
            </p:spPr>
            <p:txBody>
              <a:bodyPr wrap="square">
                <a:spAutoFit/>
              </a:bodyPr>
              <a:lstStyle/>
              <a:p>
                <a:r>
                  <a:rPr lang="en-US" altLang="zh-CN" b="1" dirty="0">
                    <a:solidFill>
                      <a:srgbClr val="FF0000"/>
                    </a:solidFill>
                  </a:rPr>
                  <a:t>---</a:t>
                </a:r>
                <a:r>
                  <a:rPr lang="zh-CN" altLang="en-US" b="1" dirty="0">
                    <a:solidFill>
                      <a:srgbClr val="FF0000"/>
                    </a:solidFill>
                  </a:rPr>
                  <a:t>知名大学</a:t>
                </a:r>
                <a:r>
                  <a:rPr lang="zh-CN" altLang="zh-CN" b="1" dirty="0">
                    <a:solidFill>
                      <a:srgbClr val="FF0000"/>
                    </a:solidFill>
                  </a:rPr>
                  <a:t>出版</a:t>
                </a:r>
                <a:r>
                  <a:rPr lang="zh-CN" altLang="en-US" b="1" dirty="0">
                    <a:solidFill>
                      <a:srgbClr val="FF0000"/>
                    </a:solidFill>
                  </a:rPr>
                  <a:t>社</a:t>
                </a:r>
              </a:p>
            </p:txBody>
          </p:sp>
          <p:sp>
            <p:nvSpPr>
              <p:cNvPr id="31" name="矩形 30"/>
              <p:cNvSpPr/>
              <p:nvPr/>
            </p:nvSpPr>
            <p:spPr>
              <a:xfrm>
                <a:off x="1733" y="5837"/>
                <a:ext cx="5280" cy="590"/>
              </a:xfrm>
              <a:prstGeom prst="rect">
                <a:avLst/>
              </a:prstGeom>
            </p:spPr>
            <p:txBody>
              <a:bodyPr wrap="square">
                <a:spAutoFit/>
              </a:bodyPr>
              <a:lstStyle/>
              <a:p>
                <a:r>
                  <a:rPr lang="en-US" altLang="zh-CN" b="1" dirty="0">
                    <a:solidFill>
                      <a:srgbClr val="FF0000"/>
                    </a:solidFill>
                  </a:rPr>
                  <a:t>---</a:t>
                </a:r>
                <a:r>
                  <a:rPr lang="zh-CN" altLang="en-US" b="1" dirty="0">
                    <a:solidFill>
                      <a:srgbClr val="FF0000"/>
                    </a:solidFill>
                  </a:rPr>
                  <a:t>国际组织</a:t>
                </a:r>
              </a:p>
            </p:txBody>
          </p:sp>
          <p:pic>
            <p:nvPicPr>
              <p:cNvPr id="107529" name="Picture 9"/>
              <p:cNvPicPr>
                <a:picLocks noChangeAspect="1" noChangeArrowheads="1"/>
              </p:cNvPicPr>
              <p:nvPr/>
            </p:nvPicPr>
            <p:blipFill>
              <a:blip r:embed="rId7" cstate="print"/>
              <a:srcRect/>
              <a:stretch>
                <a:fillRect/>
              </a:stretch>
            </p:blipFill>
            <p:spPr bwMode="auto">
              <a:xfrm>
                <a:off x="1896" y="6823"/>
                <a:ext cx="1890" cy="1335"/>
              </a:xfrm>
              <a:prstGeom prst="rect">
                <a:avLst/>
              </a:prstGeom>
              <a:noFill/>
              <a:ln w="9525">
                <a:solidFill>
                  <a:schemeClr val="tx1"/>
                </a:solidFill>
                <a:miter lim="800000"/>
                <a:headEnd/>
                <a:tailEnd/>
              </a:ln>
            </p:spPr>
          </p:pic>
          <p:pic>
            <p:nvPicPr>
              <p:cNvPr id="107530" name="Picture 10"/>
              <p:cNvPicPr>
                <a:picLocks noChangeAspect="1" noChangeArrowheads="1"/>
              </p:cNvPicPr>
              <p:nvPr/>
            </p:nvPicPr>
            <p:blipFill>
              <a:blip r:embed="rId8" cstate="print"/>
              <a:srcRect/>
              <a:stretch>
                <a:fillRect/>
              </a:stretch>
            </p:blipFill>
            <p:spPr bwMode="auto">
              <a:xfrm>
                <a:off x="4945" y="6852"/>
                <a:ext cx="1980" cy="1254"/>
              </a:xfrm>
              <a:prstGeom prst="rect">
                <a:avLst/>
              </a:prstGeom>
              <a:noFill/>
              <a:ln w="9525">
                <a:solidFill>
                  <a:schemeClr val="tx1"/>
                </a:solidFill>
                <a:miter lim="800000"/>
                <a:headEnd/>
                <a:tailEnd/>
              </a:ln>
            </p:spPr>
          </p:pic>
          <p:pic>
            <p:nvPicPr>
              <p:cNvPr id="107531" name="Picture 11"/>
              <p:cNvPicPr>
                <a:picLocks noChangeAspect="1" noChangeArrowheads="1"/>
              </p:cNvPicPr>
              <p:nvPr/>
            </p:nvPicPr>
            <p:blipFill>
              <a:blip r:embed="rId9" cstate="print"/>
              <a:srcRect/>
              <a:stretch>
                <a:fillRect/>
              </a:stretch>
            </p:blipFill>
            <p:spPr bwMode="auto">
              <a:xfrm>
                <a:off x="7794" y="6858"/>
                <a:ext cx="1935" cy="1271"/>
              </a:xfrm>
              <a:prstGeom prst="rect">
                <a:avLst/>
              </a:prstGeom>
              <a:noFill/>
              <a:ln w="9525">
                <a:solidFill>
                  <a:schemeClr val="tx1"/>
                </a:solidFill>
                <a:miter lim="800000"/>
                <a:headEnd/>
                <a:tailEnd/>
              </a:ln>
            </p:spPr>
          </p:pic>
          <p:pic>
            <p:nvPicPr>
              <p:cNvPr id="107532" name="Picture 12"/>
              <p:cNvPicPr>
                <a:picLocks noChangeAspect="1" noChangeArrowheads="1"/>
              </p:cNvPicPr>
              <p:nvPr/>
            </p:nvPicPr>
            <p:blipFill>
              <a:blip r:embed="rId10" cstate="print"/>
              <a:srcRect/>
              <a:stretch>
                <a:fillRect/>
              </a:stretch>
            </p:blipFill>
            <p:spPr bwMode="auto">
              <a:xfrm>
                <a:off x="10659" y="6884"/>
                <a:ext cx="1965" cy="1260"/>
              </a:xfrm>
              <a:prstGeom prst="rect">
                <a:avLst/>
              </a:prstGeom>
              <a:noFill/>
              <a:ln w="9525">
                <a:solidFill>
                  <a:schemeClr val="tx1"/>
                </a:solidFill>
                <a:miter lim="800000"/>
                <a:headEnd/>
                <a:tailEnd/>
              </a:ln>
            </p:spPr>
          </p:pic>
          <p:sp>
            <p:nvSpPr>
              <p:cNvPr id="32" name="TextBox 24"/>
              <p:cNvSpPr txBox="1"/>
              <p:nvPr/>
            </p:nvSpPr>
            <p:spPr>
              <a:xfrm>
                <a:off x="1138" y="8385"/>
                <a:ext cx="3693" cy="499"/>
              </a:xfrm>
              <a:prstGeom prst="rect">
                <a:avLst/>
              </a:prstGeom>
              <a:noFill/>
            </p:spPr>
            <p:txBody>
              <a:bodyPr wrap="square" rtlCol="0">
                <a:spAutoFit/>
              </a:bodyPr>
              <a:lstStyle/>
              <a:p>
                <a:r>
                  <a:rPr lang="zh-CN" altLang="en-US" sz="1050" dirty="0"/>
                  <a:t>教科文组织网络空间与文化</a:t>
                </a:r>
              </a:p>
            </p:txBody>
          </p:sp>
          <p:sp>
            <p:nvSpPr>
              <p:cNvPr id="34" name="TextBox 25"/>
              <p:cNvSpPr txBox="1"/>
              <p:nvPr/>
            </p:nvSpPr>
            <p:spPr>
              <a:xfrm>
                <a:off x="4766" y="8385"/>
                <a:ext cx="2307" cy="499"/>
              </a:xfrm>
              <a:prstGeom prst="rect">
                <a:avLst/>
              </a:prstGeom>
              <a:noFill/>
            </p:spPr>
            <p:txBody>
              <a:bodyPr wrap="square" rtlCol="0">
                <a:spAutoFit/>
              </a:bodyPr>
              <a:lstStyle/>
              <a:p>
                <a:pPr algn="ctr"/>
                <a:r>
                  <a:rPr lang="zh-CN" altLang="en-US" sz="1050" dirty="0"/>
                  <a:t>国际科学组织</a:t>
                </a:r>
              </a:p>
            </p:txBody>
          </p:sp>
          <p:sp>
            <p:nvSpPr>
              <p:cNvPr id="35" name="TextBox 26"/>
              <p:cNvSpPr txBox="1"/>
              <p:nvPr/>
            </p:nvSpPr>
            <p:spPr>
              <a:xfrm>
                <a:off x="7554" y="8415"/>
                <a:ext cx="2307" cy="499"/>
              </a:xfrm>
              <a:prstGeom prst="rect">
                <a:avLst/>
              </a:prstGeom>
              <a:noFill/>
            </p:spPr>
            <p:txBody>
              <a:bodyPr wrap="square" rtlCol="0">
                <a:spAutoFit/>
              </a:bodyPr>
              <a:lstStyle/>
              <a:p>
                <a:pPr algn="ctr"/>
                <a:r>
                  <a:rPr lang="zh-CN" altLang="en-US" sz="1050" dirty="0"/>
                  <a:t>经济与合作组织</a:t>
                </a:r>
              </a:p>
            </p:txBody>
          </p:sp>
          <p:sp>
            <p:nvSpPr>
              <p:cNvPr id="36" name="TextBox 27"/>
              <p:cNvSpPr txBox="1"/>
              <p:nvPr/>
            </p:nvSpPr>
            <p:spPr>
              <a:xfrm>
                <a:off x="10349" y="8423"/>
                <a:ext cx="2307" cy="499"/>
              </a:xfrm>
              <a:prstGeom prst="rect">
                <a:avLst/>
              </a:prstGeom>
              <a:noFill/>
            </p:spPr>
            <p:txBody>
              <a:bodyPr wrap="square" rtlCol="0">
                <a:spAutoFit/>
              </a:bodyPr>
              <a:lstStyle/>
              <a:p>
                <a:pPr algn="ctr"/>
                <a:r>
                  <a:rPr lang="zh-CN" altLang="en-US" sz="1050" dirty="0"/>
                  <a:t>科学与信息组织</a:t>
                </a:r>
              </a:p>
            </p:txBody>
          </p:sp>
          <p:sp>
            <p:nvSpPr>
              <p:cNvPr id="37" name="TextBox 28"/>
              <p:cNvSpPr txBox="1"/>
              <p:nvPr/>
            </p:nvSpPr>
            <p:spPr>
              <a:xfrm>
                <a:off x="12920" y="8477"/>
                <a:ext cx="3089" cy="499"/>
              </a:xfrm>
              <a:prstGeom prst="rect">
                <a:avLst/>
              </a:prstGeom>
              <a:noFill/>
            </p:spPr>
            <p:txBody>
              <a:bodyPr wrap="square" rtlCol="0">
                <a:spAutoFit/>
              </a:bodyPr>
              <a:lstStyle/>
              <a:p>
                <a:pPr algn="ctr"/>
                <a:r>
                  <a:rPr lang="zh-CN" altLang="en-US" sz="1050" dirty="0"/>
                  <a:t>世界银行</a:t>
                </a:r>
              </a:p>
            </p:txBody>
          </p:sp>
          <p:pic>
            <p:nvPicPr>
              <p:cNvPr id="107534" name="Picture 14"/>
              <p:cNvPicPr>
                <a:picLocks noChangeAspect="1" noChangeArrowheads="1"/>
              </p:cNvPicPr>
              <p:nvPr/>
            </p:nvPicPr>
            <p:blipFill>
              <a:blip r:embed="rId11" cstate="print"/>
              <a:srcRect/>
              <a:stretch>
                <a:fillRect/>
              </a:stretch>
            </p:blipFill>
            <p:spPr bwMode="auto">
              <a:xfrm>
                <a:off x="13331" y="6814"/>
                <a:ext cx="2055" cy="1338"/>
              </a:xfrm>
              <a:prstGeom prst="rect">
                <a:avLst/>
              </a:prstGeom>
              <a:noFill/>
              <a:ln w="9525">
                <a:solidFill>
                  <a:schemeClr val="tx1"/>
                </a:solidFill>
                <a:miter lim="800000"/>
                <a:headEnd/>
                <a:tailEnd/>
              </a:ln>
            </p:spPr>
          </p:pic>
        </p:grpSp>
      </p:grpSp>
      <p:pic>
        <p:nvPicPr>
          <p:cNvPr id="2050" name="Picture 2" descr="See the source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35201" y="1682345"/>
            <a:ext cx="874714" cy="6029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5242" y="3390424"/>
            <a:ext cx="886301" cy="6734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8"/>
          <p:cNvSpPr txBox="1"/>
          <p:nvPr/>
        </p:nvSpPr>
        <p:spPr>
          <a:xfrm>
            <a:off x="7272840" y="4216335"/>
            <a:ext cx="1572532" cy="253916"/>
          </a:xfrm>
          <a:prstGeom prst="rect">
            <a:avLst/>
          </a:prstGeom>
          <a:noFill/>
        </p:spPr>
        <p:txBody>
          <a:bodyPr wrap="square" rtlCol="0">
            <a:spAutoFit/>
          </a:bodyPr>
          <a:lstStyle/>
          <a:p>
            <a:pPr algn="ctr"/>
            <a:r>
              <a:rPr lang="zh-CN" altLang="en-US" sz="1050" dirty="0"/>
              <a:t>国际货币基金组织</a:t>
            </a:r>
          </a:p>
        </p:txBody>
      </p:sp>
      <p:sp>
        <p:nvSpPr>
          <p:cNvPr id="40" name="标题 1"/>
          <p:cNvSpPr txBox="1"/>
          <p:nvPr/>
        </p:nvSpPr>
        <p:spPr>
          <a:xfrm>
            <a:off x="637116" y="348556"/>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合作机构</a:t>
            </a: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p:cNvSpPr/>
          <p:nvPr/>
        </p:nvSpPr>
        <p:spPr bwMode="auto">
          <a:xfrm flipH="1">
            <a:off x="3048006" y="2069184"/>
            <a:ext cx="507295" cy="577721"/>
          </a:xfrm>
          <a:prstGeom prst="rtTriangle">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eaLnBrk="0" fontAlgn="base" hangingPunct="0">
              <a:spcBef>
                <a:spcPct val="0"/>
              </a:spcBef>
              <a:spcAft>
                <a:spcPct val="0"/>
              </a:spcAft>
            </a:pPr>
            <a:endParaRPr lang="zh-CN" altLang="en-US">
              <a:solidFill>
                <a:schemeClr val="bg1"/>
              </a:solidFill>
              <a:latin typeface="方正姚体" panose="02010601030101010101" pitchFamily="2" charset="-122"/>
              <a:ea typeface="方正姚体" panose="02010601030101010101" pitchFamily="2" charset="-122"/>
            </a:endParaRPr>
          </a:p>
        </p:txBody>
      </p:sp>
      <p:grpSp>
        <p:nvGrpSpPr>
          <p:cNvPr id="12" name="组合 11"/>
          <p:cNvGrpSpPr/>
          <p:nvPr/>
        </p:nvGrpSpPr>
        <p:grpSpPr>
          <a:xfrm>
            <a:off x="116681" y="268129"/>
            <a:ext cx="8396127" cy="4379044"/>
            <a:chOff x="245" y="563"/>
            <a:chExt cx="13193" cy="6811"/>
          </a:xfrm>
        </p:grpSpPr>
        <p:sp>
          <p:nvSpPr>
            <p:cNvPr id="8200" name="AutoShape 8" descr="Home"/>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a:p>
          </p:txBody>
        </p:sp>
        <p:sp>
          <p:nvSpPr>
            <p:cNvPr id="8202" name="AutoShape 10" descr="Home"/>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a:p>
          </p:txBody>
        </p:sp>
        <p:sp>
          <p:nvSpPr>
            <p:cNvPr id="8209" name="AutoShape 17" descr="BMC"/>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a:p>
          </p:txBody>
        </p:sp>
        <p:sp>
          <p:nvSpPr>
            <p:cNvPr id="8211" name="AutoShape 19" descr="BMC"/>
            <p:cNvSpPr>
              <a:spLocks noChangeAspect="1" noChangeArrowheads="1"/>
            </p:cNvSpPr>
            <p:nvPr/>
          </p:nvSpPr>
          <p:spPr bwMode="auto">
            <a:xfrm>
              <a:off x="245" y="563"/>
              <a:ext cx="480" cy="480"/>
            </a:xfrm>
            <a:prstGeom prst="rect">
              <a:avLst/>
            </a:prstGeom>
            <a:noFill/>
          </p:spPr>
          <p:txBody>
            <a:bodyPr vert="horz" wrap="square" lIns="68580" tIns="34290" rIns="68580" bIns="34290" numCol="1" anchor="t" anchorCtr="0" compatLnSpc="1"/>
            <a:lstStyle/>
            <a:p>
              <a:endParaRPr lang="zh-CN" altLang="en-US"/>
            </a:p>
          </p:txBody>
        </p:sp>
        <p:grpSp>
          <p:nvGrpSpPr>
            <p:cNvPr id="6" name="组合 5"/>
            <p:cNvGrpSpPr/>
            <p:nvPr/>
          </p:nvGrpSpPr>
          <p:grpSpPr>
            <a:xfrm>
              <a:off x="603" y="1897"/>
              <a:ext cx="12835" cy="5477"/>
              <a:chOff x="984" y="1589"/>
              <a:chExt cx="12243" cy="5201"/>
            </a:xfrm>
          </p:grpSpPr>
          <p:sp>
            <p:nvSpPr>
              <p:cNvPr id="7" name="矩形 6"/>
              <p:cNvSpPr/>
              <p:nvPr/>
            </p:nvSpPr>
            <p:spPr>
              <a:xfrm>
                <a:off x="1021" y="1589"/>
                <a:ext cx="4395" cy="443"/>
              </a:xfrm>
              <a:prstGeom prst="rect">
                <a:avLst/>
              </a:prstGeom>
            </p:spPr>
            <p:txBody>
              <a:bodyPr wrap="square">
                <a:spAutoFit/>
              </a:bodyPr>
              <a:lstStyle/>
              <a:p>
                <a:r>
                  <a:rPr lang="en-US" altLang="zh-CN" b="1" dirty="0">
                    <a:solidFill>
                      <a:srgbClr val="FF0000"/>
                    </a:solidFill>
                  </a:rPr>
                  <a:t>---</a:t>
                </a:r>
                <a:r>
                  <a:rPr lang="zh-CN" altLang="en-US" b="1" dirty="0">
                    <a:solidFill>
                      <a:srgbClr val="FF0000"/>
                    </a:solidFill>
                  </a:rPr>
                  <a:t>国际主流二次文献及</a:t>
                </a:r>
                <a:r>
                  <a:rPr lang="en-US" altLang="zh-CN" b="1" dirty="0">
                    <a:solidFill>
                      <a:srgbClr val="FF0000"/>
                    </a:solidFill>
                  </a:rPr>
                  <a:t>OA</a:t>
                </a:r>
                <a:r>
                  <a:rPr lang="zh-CN" altLang="en-US" b="1" dirty="0">
                    <a:solidFill>
                      <a:srgbClr val="FF0000"/>
                    </a:solidFill>
                  </a:rPr>
                  <a:t>资源集群</a:t>
                </a:r>
              </a:p>
            </p:txBody>
          </p:sp>
          <p:pic>
            <p:nvPicPr>
              <p:cNvPr id="108546" name="Picture 2"/>
              <p:cNvPicPr>
                <a:picLocks noChangeAspect="1" noChangeArrowheads="1"/>
              </p:cNvPicPr>
              <p:nvPr/>
            </p:nvPicPr>
            <p:blipFill>
              <a:blip r:embed="rId2" cstate="print"/>
              <a:srcRect/>
              <a:stretch>
                <a:fillRect/>
              </a:stretch>
            </p:blipFill>
            <p:spPr bwMode="auto">
              <a:xfrm>
                <a:off x="11571" y="2231"/>
                <a:ext cx="1496" cy="968"/>
              </a:xfrm>
              <a:prstGeom prst="rect">
                <a:avLst/>
              </a:prstGeom>
              <a:noFill/>
              <a:ln w="9525">
                <a:solidFill>
                  <a:schemeClr val="tx1"/>
                </a:solidFill>
                <a:miter lim="800000"/>
                <a:headEnd/>
                <a:tailEnd/>
              </a:ln>
            </p:spPr>
          </p:pic>
          <p:sp>
            <p:nvSpPr>
              <p:cNvPr id="9" name="TextBox 6"/>
              <p:cNvSpPr txBox="1"/>
              <p:nvPr/>
            </p:nvSpPr>
            <p:spPr>
              <a:xfrm>
                <a:off x="11764" y="3462"/>
                <a:ext cx="1295" cy="682"/>
              </a:xfrm>
              <a:prstGeom prst="rect">
                <a:avLst/>
              </a:prstGeom>
              <a:noFill/>
            </p:spPr>
            <p:txBody>
              <a:bodyPr wrap="square" rtlCol="0">
                <a:spAutoFit/>
              </a:bodyPr>
              <a:lstStyle/>
              <a:p>
                <a:r>
                  <a:rPr lang="en-US" altLang="zh-CN" sz="1200" dirty="0"/>
                  <a:t>DOAJ</a:t>
                </a:r>
                <a:r>
                  <a:rPr lang="zh-CN" altLang="en-US" sz="1200" dirty="0"/>
                  <a:t>期刊</a:t>
                </a:r>
              </a:p>
            </p:txBody>
          </p:sp>
          <p:sp>
            <p:nvSpPr>
              <p:cNvPr id="11" name="TextBox 10"/>
              <p:cNvSpPr txBox="1"/>
              <p:nvPr/>
            </p:nvSpPr>
            <p:spPr>
              <a:xfrm>
                <a:off x="9430" y="3523"/>
                <a:ext cx="2415" cy="409"/>
              </a:xfrm>
              <a:prstGeom prst="rect">
                <a:avLst/>
              </a:prstGeom>
              <a:noFill/>
            </p:spPr>
            <p:txBody>
              <a:bodyPr wrap="square" rtlCol="0">
                <a:spAutoFit/>
              </a:bodyPr>
              <a:lstStyle/>
              <a:p>
                <a:r>
                  <a:rPr lang="zh-CN" altLang="en-US" sz="1200" dirty="0"/>
                  <a:t>欧几里得项目</a:t>
                </a:r>
              </a:p>
            </p:txBody>
          </p:sp>
          <p:sp>
            <p:nvSpPr>
              <p:cNvPr id="10" name="TextBox 16"/>
              <p:cNvSpPr txBox="1"/>
              <p:nvPr/>
            </p:nvSpPr>
            <p:spPr>
              <a:xfrm>
                <a:off x="3112" y="3521"/>
                <a:ext cx="2304" cy="682"/>
              </a:xfrm>
              <a:prstGeom prst="rect">
                <a:avLst/>
              </a:prstGeom>
              <a:noFill/>
            </p:spPr>
            <p:txBody>
              <a:bodyPr wrap="square" rtlCol="0">
                <a:spAutoFit/>
              </a:bodyPr>
              <a:lstStyle/>
              <a:p>
                <a:r>
                  <a:rPr lang="zh-CN" altLang="en-US" sz="1200" dirty="0"/>
                  <a:t>美国科学公共图书馆</a:t>
                </a:r>
              </a:p>
            </p:txBody>
          </p:sp>
          <p:sp>
            <p:nvSpPr>
              <p:cNvPr id="17" name="TextBox 17"/>
              <p:cNvSpPr txBox="1"/>
              <p:nvPr/>
            </p:nvSpPr>
            <p:spPr>
              <a:xfrm>
                <a:off x="5138" y="3577"/>
                <a:ext cx="2328" cy="409"/>
              </a:xfrm>
              <a:prstGeom prst="rect">
                <a:avLst/>
              </a:prstGeom>
              <a:noFill/>
            </p:spPr>
            <p:txBody>
              <a:bodyPr wrap="square" rtlCol="0">
                <a:spAutoFit/>
              </a:bodyPr>
              <a:lstStyle/>
              <a:p>
                <a:pPr algn="ctr"/>
                <a:r>
                  <a:rPr lang="zh-CN" altLang="en-US" sz="1200" dirty="0"/>
                  <a:t>期刊存储</a:t>
                </a:r>
              </a:p>
            </p:txBody>
          </p:sp>
          <p:sp>
            <p:nvSpPr>
              <p:cNvPr id="18" name="TextBox 18"/>
              <p:cNvSpPr txBox="1"/>
              <p:nvPr/>
            </p:nvSpPr>
            <p:spPr>
              <a:xfrm>
                <a:off x="7443" y="3611"/>
                <a:ext cx="1922" cy="409"/>
              </a:xfrm>
              <a:prstGeom prst="rect">
                <a:avLst/>
              </a:prstGeom>
              <a:noFill/>
            </p:spPr>
            <p:txBody>
              <a:bodyPr wrap="square" rtlCol="0">
                <a:spAutoFit/>
              </a:bodyPr>
              <a:lstStyle/>
              <a:p>
                <a:pPr algn="ctr"/>
                <a:r>
                  <a:rPr lang="zh-CN" altLang="en-US" sz="1200" dirty="0"/>
                  <a:t>缪斯项目</a:t>
                </a:r>
              </a:p>
            </p:txBody>
          </p:sp>
          <p:pic>
            <p:nvPicPr>
              <p:cNvPr id="108553" name="Picture 9"/>
              <p:cNvPicPr>
                <a:picLocks noChangeAspect="1" noChangeArrowheads="1"/>
              </p:cNvPicPr>
              <p:nvPr/>
            </p:nvPicPr>
            <p:blipFill>
              <a:blip r:embed="rId3" cstate="print"/>
              <a:srcRect/>
              <a:stretch>
                <a:fillRect/>
              </a:stretch>
            </p:blipFill>
            <p:spPr bwMode="auto">
              <a:xfrm>
                <a:off x="1132" y="2323"/>
                <a:ext cx="1526" cy="964"/>
              </a:xfrm>
              <a:prstGeom prst="rect">
                <a:avLst/>
              </a:prstGeom>
              <a:noFill/>
              <a:ln w="9525">
                <a:noFill/>
                <a:miter lim="800000"/>
                <a:headEnd/>
                <a:tailEnd/>
              </a:ln>
            </p:spPr>
          </p:pic>
          <p:sp>
            <p:nvSpPr>
              <p:cNvPr id="20" name="TextBox 20"/>
              <p:cNvSpPr txBox="1"/>
              <p:nvPr/>
            </p:nvSpPr>
            <p:spPr>
              <a:xfrm>
                <a:off x="984" y="3522"/>
                <a:ext cx="1974" cy="409"/>
              </a:xfrm>
              <a:prstGeom prst="rect">
                <a:avLst/>
              </a:prstGeom>
              <a:noFill/>
            </p:spPr>
            <p:txBody>
              <a:bodyPr wrap="square" rtlCol="0">
                <a:spAutoFit/>
              </a:bodyPr>
              <a:lstStyle/>
              <a:p>
                <a:pPr algn="ctr"/>
                <a:r>
                  <a:rPr lang="en-US" altLang="zh-CN" sz="1200" dirty="0"/>
                  <a:t>PubMed</a:t>
                </a:r>
              </a:p>
            </p:txBody>
          </p:sp>
          <p:sp>
            <p:nvSpPr>
              <p:cNvPr id="22" name="矩形 21"/>
              <p:cNvSpPr/>
              <p:nvPr/>
            </p:nvSpPr>
            <p:spPr>
              <a:xfrm>
                <a:off x="1096" y="4471"/>
                <a:ext cx="3299" cy="443"/>
              </a:xfrm>
              <a:prstGeom prst="rect">
                <a:avLst/>
              </a:prstGeom>
            </p:spPr>
            <p:txBody>
              <a:bodyPr wrap="square">
                <a:spAutoFit/>
              </a:bodyPr>
              <a:lstStyle/>
              <a:p>
                <a:r>
                  <a:rPr lang="en-US" altLang="zh-CN" b="1" dirty="0">
                    <a:solidFill>
                      <a:srgbClr val="FF0000"/>
                    </a:solidFill>
                  </a:rPr>
                  <a:t>--</a:t>
                </a:r>
                <a:r>
                  <a:rPr lang="zh-CN" altLang="en-US" b="1" dirty="0">
                    <a:solidFill>
                      <a:srgbClr val="FF0000"/>
                    </a:solidFill>
                  </a:rPr>
                  <a:t>主流小语种学术资源平台</a:t>
                </a:r>
              </a:p>
            </p:txBody>
          </p:sp>
          <p:pic>
            <p:nvPicPr>
              <p:cNvPr id="108554" name="Picture 10"/>
              <p:cNvPicPr>
                <a:picLocks noChangeAspect="1" noChangeArrowheads="1"/>
              </p:cNvPicPr>
              <p:nvPr/>
            </p:nvPicPr>
            <p:blipFill>
              <a:blip r:embed="rId4" cstate="print"/>
              <a:srcRect/>
              <a:stretch>
                <a:fillRect/>
              </a:stretch>
            </p:blipFill>
            <p:spPr bwMode="auto">
              <a:xfrm>
                <a:off x="1261" y="5176"/>
                <a:ext cx="1530" cy="1024"/>
              </a:xfrm>
              <a:prstGeom prst="rect">
                <a:avLst/>
              </a:prstGeom>
              <a:noFill/>
              <a:ln w="9525">
                <a:solidFill>
                  <a:schemeClr val="tx1"/>
                </a:solidFill>
                <a:miter lim="800000"/>
                <a:headEnd/>
                <a:tailEnd/>
              </a:ln>
            </p:spPr>
          </p:pic>
          <p:pic>
            <p:nvPicPr>
              <p:cNvPr id="108555" name="Picture 11"/>
              <p:cNvPicPr>
                <a:picLocks noChangeAspect="1" noChangeArrowheads="1"/>
              </p:cNvPicPr>
              <p:nvPr/>
            </p:nvPicPr>
            <p:blipFill>
              <a:blip r:embed="rId5" cstate="print"/>
              <a:srcRect/>
              <a:stretch>
                <a:fillRect/>
              </a:stretch>
            </p:blipFill>
            <p:spPr bwMode="auto">
              <a:xfrm>
                <a:off x="3822" y="5145"/>
                <a:ext cx="1648" cy="1004"/>
              </a:xfrm>
              <a:prstGeom prst="rect">
                <a:avLst/>
              </a:prstGeom>
              <a:noFill/>
              <a:ln w="9525">
                <a:solidFill>
                  <a:schemeClr val="tx1"/>
                </a:solidFill>
                <a:miter lim="800000"/>
                <a:headEnd/>
                <a:tailEnd/>
              </a:ln>
            </p:spPr>
          </p:pic>
          <p:sp>
            <p:nvSpPr>
              <p:cNvPr id="25" name="TextBox 24"/>
              <p:cNvSpPr txBox="1"/>
              <p:nvPr/>
            </p:nvSpPr>
            <p:spPr>
              <a:xfrm>
                <a:off x="1324" y="6323"/>
                <a:ext cx="1295" cy="409"/>
              </a:xfrm>
              <a:prstGeom prst="rect">
                <a:avLst/>
              </a:prstGeom>
              <a:noFill/>
            </p:spPr>
            <p:txBody>
              <a:bodyPr wrap="square" rtlCol="0">
                <a:spAutoFit/>
              </a:bodyPr>
              <a:lstStyle/>
              <a:p>
                <a:pPr algn="ctr"/>
                <a:r>
                  <a:rPr lang="zh-CN" altLang="en-US" sz="1200" dirty="0"/>
                  <a:t>日本</a:t>
                </a:r>
              </a:p>
            </p:txBody>
          </p:sp>
          <p:sp>
            <p:nvSpPr>
              <p:cNvPr id="26" name="TextBox 25"/>
              <p:cNvSpPr txBox="1"/>
              <p:nvPr/>
            </p:nvSpPr>
            <p:spPr>
              <a:xfrm>
                <a:off x="3908" y="6329"/>
                <a:ext cx="1295" cy="409"/>
              </a:xfrm>
              <a:prstGeom prst="rect">
                <a:avLst/>
              </a:prstGeom>
              <a:noFill/>
            </p:spPr>
            <p:txBody>
              <a:bodyPr wrap="square" rtlCol="0">
                <a:spAutoFit/>
              </a:bodyPr>
              <a:lstStyle/>
              <a:p>
                <a:pPr algn="ctr"/>
                <a:r>
                  <a:rPr lang="zh-CN" altLang="en-US" sz="1200" dirty="0"/>
                  <a:t>韩国</a:t>
                </a:r>
              </a:p>
            </p:txBody>
          </p:sp>
          <p:pic>
            <p:nvPicPr>
              <p:cNvPr id="108556" name="Picture 12"/>
              <p:cNvPicPr>
                <a:picLocks noChangeAspect="1" noChangeArrowheads="1"/>
              </p:cNvPicPr>
              <p:nvPr/>
            </p:nvPicPr>
            <p:blipFill>
              <a:blip r:embed="rId6" cstate="print"/>
              <a:srcRect/>
              <a:stretch>
                <a:fillRect/>
              </a:stretch>
            </p:blipFill>
            <p:spPr bwMode="auto">
              <a:xfrm>
                <a:off x="6335" y="5178"/>
                <a:ext cx="1669" cy="971"/>
              </a:xfrm>
              <a:prstGeom prst="rect">
                <a:avLst/>
              </a:prstGeom>
              <a:noFill/>
              <a:ln w="9525">
                <a:solidFill>
                  <a:schemeClr val="tx1"/>
                </a:solidFill>
                <a:miter lim="800000"/>
                <a:headEnd/>
                <a:tailEnd/>
              </a:ln>
            </p:spPr>
          </p:pic>
          <p:sp>
            <p:nvSpPr>
              <p:cNvPr id="28" name="TextBox 27"/>
              <p:cNvSpPr txBox="1"/>
              <p:nvPr/>
            </p:nvSpPr>
            <p:spPr>
              <a:xfrm>
                <a:off x="6544" y="6300"/>
                <a:ext cx="1295" cy="409"/>
              </a:xfrm>
              <a:prstGeom prst="rect">
                <a:avLst/>
              </a:prstGeom>
              <a:noFill/>
            </p:spPr>
            <p:txBody>
              <a:bodyPr wrap="square" rtlCol="0">
                <a:spAutoFit/>
              </a:bodyPr>
              <a:lstStyle/>
              <a:p>
                <a:pPr algn="ctr"/>
                <a:r>
                  <a:rPr lang="zh-CN" altLang="en-US" sz="1200" dirty="0"/>
                  <a:t>法国</a:t>
                </a:r>
              </a:p>
            </p:txBody>
          </p:sp>
          <p:pic>
            <p:nvPicPr>
              <p:cNvPr id="108557" name="Picture 13"/>
              <p:cNvPicPr>
                <a:picLocks noChangeAspect="1" noChangeArrowheads="1"/>
              </p:cNvPicPr>
              <p:nvPr/>
            </p:nvPicPr>
            <p:blipFill>
              <a:blip r:embed="rId7" cstate="print"/>
              <a:srcRect/>
              <a:stretch>
                <a:fillRect/>
              </a:stretch>
            </p:blipFill>
            <p:spPr bwMode="auto">
              <a:xfrm>
                <a:off x="8726" y="5324"/>
                <a:ext cx="2433" cy="598"/>
              </a:xfrm>
              <a:prstGeom prst="rect">
                <a:avLst/>
              </a:prstGeom>
              <a:noFill/>
              <a:ln w="9525">
                <a:solidFill>
                  <a:schemeClr val="tx1"/>
                </a:solidFill>
                <a:miter lim="800000"/>
                <a:headEnd/>
                <a:tailEnd/>
              </a:ln>
            </p:spPr>
          </p:pic>
          <p:sp>
            <p:nvSpPr>
              <p:cNvPr id="30" name="TextBox 29"/>
              <p:cNvSpPr txBox="1"/>
              <p:nvPr/>
            </p:nvSpPr>
            <p:spPr>
              <a:xfrm>
                <a:off x="9424" y="6274"/>
                <a:ext cx="1295" cy="409"/>
              </a:xfrm>
              <a:prstGeom prst="rect">
                <a:avLst/>
              </a:prstGeom>
              <a:noFill/>
            </p:spPr>
            <p:txBody>
              <a:bodyPr wrap="square" rtlCol="0">
                <a:spAutoFit/>
              </a:bodyPr>
              <a:lstStyle/>
              <a:p>
                <a:pPr algn="ctr"/>
                <a:r>
                  <a:rPr lang="zh-CN" altLang="en-US" sz="1200" dirty="0"/>
                  <a:t>意大利</a:t>
                </a:r>
              </a:p>
            </p:txBody>
          </p:sp>
          <p:pic>
            <p:nvPicPr>
              <p:cNvPr id="108558" name="Picture 14"/>
              <p:cNvPicPr>
                <a:picLocks noChangeAspect="1" noChangeArrowheads="1"/>
              </p:cNvPicPr>
              <p:nvPr/>
            </p:nvPicPr>
            <p:blipFill>
              <a:blip r:embed="rId8" cstate="print"/>
              <a:srcRect/>
              <a:stretch>
                <a:fillRect/>
              </a:stretch>
            </p:blipFill>
            <p:spPr bwMode="auto">
              <a:xfrm>
                <a:off x="11764" y="5181"/>
                <a:ext cx="1463" cy="979"/>
              </a:xfrm>
              <a:prstGeom prst="rect">
                <a:avLst/>
              </a:prstGeom>
              <a:noFill/>
              <a:ln w="9525">
                <a:solidFill>
                  <a:schemeClr val="tx1"/>
                </a:solidFill>
                <a:miter lim="800000"/>
                <a:headEnd/>
                <a:tailEnd/>
              </a:ln>
            </p:spPr>
          </p:pic>
          <p:sp>
            <p:nvSpPr>
              <p:cNvPr id="33" name="TextBox 32"/>
              <p:cNvSpPr txBox="1"/>
              <p:nvPr/>
            </p:nvSpPr>
            <p:spPr>
              <a:xfrm>
                <a:off x="11851" y="6381"/>
                <a:ext cx="1295" cy="409"/>
              </a:xfrm>
              <a:prstGeom prst="rect">
                <a:avLst/>
              </a:prstGeom>
              <a:noFill/>
            </p:spPr>
            <p:txBody>
              <a:bodyPr wrap="square" rtlCol="0">
                <a:spAutoFit/>
              </a:bodyPr>
              <a:lstStyle/>
              <a:p>
                <a:pPr algn="ctr"/>
                <a:r>
                  <a:rPr lang="zh-CN" altLang="en-US" sz="1200" dirty="0"/>
                  <a:t>德国</a:t>
                </a:r>
              </a:p>
            </p:txBody>
          </p:sp>
        </p:grpSp>
      </p:grpSp>
      <p:pic>
        <p:nvPicPr>
          <p:cNvPr id="3074" name="Picture 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6100" y="1562819"/>
            <a:ext cx="837307" cy="819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5664" y="1542943"/>
            <a:ext cx="724166" cy="7981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JoannaY\AppData\Roaming\Tencent\Users\42754768\QQ\WinTemp\RichOle\(3J~)]P[6UZ7M4W3]K1GIV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6281" y="1533300"/>
            <a:ext cx="1000125" cy="650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5165" y="1585651"/>
            <a:ext cx="1048780" cy="6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标题 1"/>
          <p:cNvSpPr txBox="1"/>
          <p:nvPr/>
        </p:nvSpPr>
        <p:spPr>
          <a:xfrm>
            <a:off x="637116" y="348556"/>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合作机构</a:t>
            </a: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374934" y="727710"/>
            <a:ext cx="6337935" cy="5800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
        <p:nvSpPr>
          <p:cNvPr id="2" name="矩形 1"/>
          <p:cNvSpPr/>
          <p:nvPr/>
        </p:nvSpPr>
        <p:spPr>
          <a:xfrm>
            <a:off x="1551623" y="727710"/>
            <a:ext cx="6160770" cy="516745"/>
          </a:xfrm>
          <a:prstGeom prst="rect">
            <a:avLst/>
          </a:prstGeom>
        </p:spPr>
        <p:txBody>
          <a:bodyPr wrap="square">
            <a:spAutoFit/>
          </a:bodyPr>
          <a:lstStyle/>
          <a:p>
            <a:pPr algn="just">
              <a:lnSpc>
                <a:spcPct val="120000"/>
              </a:lnSpc>
              <a:defRPr/>
            </a:pPr>
            <a:r>
              <a:rPr lang="zh-CN" altLang="en-US" sz="1200" kern="0" dirty="0">
                <a:latin typeface="微软雅黑" panose="020B0503020204020204" pitchFamily="34" charset="-122"/>
                <a:ea typeface="微软雅黑" panose="020B0503020204020204" pitchFamily="34" charset="-122"/>
                <a:cs typeface="微软雅黑" panose="020B0503020204020204" pitchFamily="34" charset="-122"/>
              </a:rPr>
              <a:t>知网携手</a:t>
            </a:r>
            <a:r>
              <a:rPr lang="en-US" altLang="zh-CN" sz="1200"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70</a:t>
            </a:r>
            <a:r>
              <a:rPr lang="zh-CN" altLang="en-US" sz="1200"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多个</a:t>
            </a:r>
            <a:r>
              <a:rPr lang="zh-CN" altLang="en-US" sz="1200" kern="0" dirty="0">
                <a:latin typeface="微软雅黑" panose="020B0503020204020204" pitchFamily="34" charset="-122"/>
                <a:ea typeface="微软雅黑" panose="020B0503020204020204" pitchFamily="34" charset="-122"/>
                <a:cs typeface="微软雅黑" panose="020B0503020204020204" pitchFamily="34" charset="-122"/>
              </a:rPr>
              <a:t>国家和地区共</a:t>
            </a:r>
            <a:r>
              <a:rPr lang="en-US" altLang="zh-CN" sz="12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2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万家</a:t>
            </a:r>
            <a:r>
              <a:rPr lang="zh-CN" altLang="en-US" sz="1200" kern="0" dirty="0">
                <a:latin typeface="微软雅黑" panose="020B0503020204020204" pitchFamily="34" charset="-122"/>
                <a:ea typeface="微软雅黑" panose="020B0503020204020204" pitchFamily="34" charset="-122"/>
                <a:cs typeface="微软雅黑" panose="020B0503020204020204" pitchFamily="34" charset="-122"/>
              </a:rPr>
              <a:t>重要国内外出版机构，</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累计收录</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全文</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2.8</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篇，</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摘要</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篇，</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知识元</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82</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条，平均</a:t>
            </a:r>
            <a:r>
              <a:rPr lang="zh-CN" altLang="en-US" sz="12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每小时</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更新</a:t>
            </a:r>
            <a:r>
              <a:rPr lang="zh-CN" altLang="en-US" sz="12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近万篇。</a:t>
            </a:r>
          </a:p>
        </p:txBody>
      </p:sp>
      <p:sp>
        <p:nvSpPr>
          <p:cNvPr id="3" name="弧形 2"/>
          <p:cNvSpPr/>
          <p:nvPr/>
        </p:nvSpPr>
        <p:spPr>
          <a:xfrm>
            <a:off x="2060508" y="2582533"/>
            <a:ext cx="5025366" cy="5025366"/>
          </a:xfrm>
          <a:prstGeom prst="arc">
            <a:avLst>
              <a:gd name="adj1" fmla="val 12311223"/>
              <a:gd name="adj2" fmla="val 20082939"/>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0" rIns="0" rtlCol="0" anchor="ctr"/>
          <a:lstStyle/>
          <a:p>
            <a:pPr algn="ctr"/>
            <a:endParaRPr lang="zh-CN" altLang="en-US" sz="1200">
              <a:cs typeface="+mn-ea"/>
              <a:sym typeface="+mn-lt"/>
            </a:endParaRPr>
          </a:p>
        </p:txBody>
      </p:sp>
      <p:sp>
        <p:nvSpPr>
          <p:cNvPr id="8" name="椭圆 7"/>
          <p:cNvSpPr/>
          <p:nvPr/>
        </p:nvSpPr>
        <p:spPr>
          <a:xfrm>
            <a:off x="3981184" y="1971578"/>
            <a:ext cx="1184016" cy="118401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latin typeface="Times New Roman" panose="02020603050405020304" pitchFamily="18" charset="0"/>
                <a:ea typeface="微软雅黑" panose="020B0503020204020204" pitchFamily="34" charset="-122"/>
                <a:cs typeface="+mn-ea"/>
                <a:sym typeface="+mn-lt"/>
              </a:rPr>
              <a:t>学术</a:t>
            </a:r>
          </a:p>
        </p:txBody>
      </p:sp>
      <p:sp>
        <p:nvSpPr>
          <p:cNvPr id="10" name="椭圆 9"/>
          <p:cNvSpPr/>
          <p:nvPr/>
        </p:nvSpPr>
        <p:spPr>
          <a:xfrm>
            <a:off x="2949859" y="2542155"/>
            <a:ext cx="830418" cy="83041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800" b="1" dirty="0">
                <a:latin typeface="Times New Roman" panose="02020603050405020304" pitchFamily="18" charset="0"/>
                <a:ea typeface="微软雅黑" panose="020B0503020204020204" pitchFamily="34" charset="-122"/>
                <a:cs typeface="+mn-ea"/>
                <a:sym typeface="+mn-lt"/>
              </a:rPr>
              <a:t>事实</a:t>
            </a:r>
          </a:p>
        </p:txBody>
      </p:sp>
      <p:sp>
        <p:nvSpPr>
          <p:cNvPr id="11" name="椭圆 10"/>
          <p:cNvSpPr/>
          <p:nvPr/>
        </p:nvSpPr>
        <p:spPr>
          <a:xfrm>
            <a:off x="5366104" y="2542155"/>
            <a:ext cx="830418" cy="83041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800" b="1" dirty="0">
                <a:latin typeface="Times New Roman" panose="02020603050405020304" pitchFamily="18" charset="0"/>
                <a:ea typeface="微软雅黑" panose="020B0503020204020204" pitchFamily="34" charset="-122"/>
                <a:cs typeface="+mn-ea"/>
                <a:sym typeface="+mn-lt"/>
              </a:rPr>
              <a:t>技术</a:t>
            </a:r>
          </a:p>
        </p:txBody>
      </p:sp>
      <p:sp>
        <p:nvSpPr>
          <p:cNvPr id="12" name="椭圆 11"/>
          <p:cNvSpPr/>
          <p:nvPr/>
        </p:nvSpPr>
        <p:spPr>
          <a:xfrm>
            <a:off x="6196523" y="3324353"/>
            <a:ext cx="664335" cy="66433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15" b="1" dirty="0">
                <a:latin typeface="Times New Roman" panose="02020603050405020304" pitchFamily="18" charset="0"/>
                <a:ea typeface="微软雅黑" panose="020B0503020204020204" pitchFamily="34" charset="-122"/>
                <a:cs typeface="+mn-ea"/>
                <a:sym typeface="+mn-lt"/>
              </a:rPr>
              <a:t>增值</a:t>
            </a:r>
          </a:p>
        </p:txBody>
      </p:sp>
      <p:sp>
        <p:nvSpPr>
          <p:cNvPr id="13" name="椭圆 12"/>
          <p:cNvSpPr/>
          <p:nvPr/>
        </p:nvSpPr>
        <p:spPr>
          <a:xfrm>
            <a:off x="2285524" y="3324353"/>
            <a:ext cx="664335" cy="66433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15" b="1" dirty="0">
                <a:latin typeface="Times New Roman" panose="02020603050405020304" pitchFamily="18" charset="0"/>
                <a:ea typeface="微软雅黑" panose="020B0503020204020204" pitchFamily="34" charset="-122"/>
                <a:cs typeface="+mn-ea"/>
                <a:sym typeface="+mn-lt"/>
              </a:rPr>
              <a:t>外文</a:t>
            </a:r>
          </a:p>
        </p:txBody>
      </p:sp>
      <p:sp>
        <p:nvSpPr>
          <p:cNvPr id="14" name="文本框 13"/>
          <p:cNvSpPr txBox="1"/>
          <p:nvPr/>
        </p:nvSpPr>
        <p:spPr>
          <a:xfrm>
            <a:off x="185728" y="3544707"/>
            <a:ext cx="2024909" cy="276999"/>
          </a:xfrm>
          <a:prstGeom prst="rect">
            <a:avLst/>
          </a:prstGeom>
          <a:noFill/>
        </p:spPr>
        <p:txBody>
          <a:bodyPr wrap="square" lIns="0" rIns="0" rtlCol="0">
            <a:spAutoFit/>
          </a:bodyPr>
          <a:lstStyle/>
          <a:p>
            <a:pPr algn="r"/>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Springer</a:t>
            </a:r>
            <a:r>
              <a:rPr lang="zh-CN" altLang="en-US"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Elsevier</a:t>
            </a:r>
            <a:r>
              <a:rPr lang="zh-CN" altLang="en-US"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EBSCO</a:t>
            </a:r>
          </a:p>
        </p:txBody>
      </p:sp>
      <p:sp>
        <p:nvSpPr>
          <p:cNvPr id="15" name="文本框 14"/>
          <p:cNvSpPr txBox="1"/>
          <p:nvPr/>
        </p:nvSpPr>
        <p:spPr>
          <a:xfrm>
            <a:off x="620522" y="2674639"/>
            <a:ext cx="2306835" cy="323165"/>
          </a:xfrm>
          <a:prstGeom prst="rect">
            <a:avLst/>
          </a:prstGeom>
          <a:noFill/>
        </p:spPr>
        <p:txBody>
          <a:bodyPr wrap="square" lIns="0" rIns="0" rtlCol="0">
            <a:spAutoFit/>
          </a:bodyPr>
          <a:lstStyle/>
          <a:p>
            <a:pPr algn="r"/>
            <a:r>
              <a:rPr lang="zh-CN" altLang="en-US" sz="1500" b="1" dirty="0">
                <a:solidFill>
                  <a:schemeClr val="accent2"/>
                </a:solidFill>
                <a:latin typeface="Times New Roman" panose="02020603050405020304" pitchFamily="18" charset="0"/>
                <a:ea typeface="微软雅黑" panose="020B0503020204020204" pitchFamily="34" charset="-122"/>
                <a:cs typeface="+mn-ea"/>
                <a:sym typeface="+mn-lt"/>
              </a:rPr>
              <a:t>年鉴、统计数据、评价数据</a:t>
            </a:r>
          </a:p>
        </p:txBody>
      </p:sp>
      <p:sp>
        <p:nvSpPr>
          <p:cNvPr id="19" name="文本框 18"/>
          <p:cNvSpPr txBox="1"/>
          <p:nvPr/>
        </p:nvSpPr>
        <p:spPr>
          <a:xfrm>
            <a:off x="6966223" y="3511846"/>
            <a:ext cx="2073008" cy="276999"/>
          </a:xfrm>
          <a:prstGeom prst="rect">
            <a:avLst/>
          </a:prstGeom>
          <a:noFill/>
        </p:spPr>
        <p:txBody>
          <a:bodyPr wrap="square" lIns="0" rIns="0" rtlCol="0">
            <a:spAutoFit/>
          </a:bodyPr>
          <a:lstStyle/>
          <a:p>
            <a:r>
              <a:rPr lang="zh-CN" altLang="en-US" sz="1200" b="1" dirty="0">
                <a:solidFill>
                  <a:schemeClr val="bg1">
                    <a:lumMod val="50000"/>
                  </a:schemeClr>
                </a:solidFill>
                <a:latin typeface="Times New Roman" panose="02020603050405020304" pitchFamily="18" charset="0"/>
                <a:ea typeface="微软雅黑" panose="020B0503020204020204" pitchFamily="34" charset="-122"/>
                <a:cs typeface="+mn-ea"/>
                <a:sym typeface="+mn-lt"/>
              </a:rPr>
              <a:t>翻译助手、工具书、知网词典</a:t>
            </a:r>
          </a:p>
        </p:txBody>
      </p:sp>
      <p:sp>
        <p:nvSpPr>
          <p:cNvPr id="20" name="文本框 19"/>
          <p:cNvSpPr txBox="1"/>
          <p:nvPr/>
        </p:nvSpPr>
        <p:spPr>
          <a:xfrm>
            <a:off x="6265696" y="2674639"/>
            <a:ext cx="2229686" cy="323165"/>
          </a:xfrm>
          <a:prstGeom prst="rect">
            <a:avLst/>
          </a:prstGeom>
          <a:noFill/>
        </p:spPr>
        <p:txBody>
          <a:bodyPr wrap="square" lIns="0" rIns="0" rtlCol="0">
            <a:spAutoFit/>
          </a:bodyPr>
          <a:lstStyle/>
          <a:p>
            <a:r>
              <a:rPr lang="zh-CN" altLang="en-US" sz="1500" b="1" dirty="0">
                <a:solidFill>
                  <a:schemeClr val="accent2"/>
                </a:solidFill>
                <a:latin typeface="Times New Roman" panose="02020603050405020304" pitchFamily="18" charset="0"/>
                <a:ea typeface="微软雅黑" panose="020B0503020204020204" pitchFamily="34" charset="-122"/>
                <a:cs typeface="+mn-ea"/>
                <a:sym typeface="+mn-lt"/>
              </a:rPr>
              <a:t>标准、专利、科技成果</a:t>
            </a:r>
          </a:p>
        </p:txBody>
      </p:sp>
      <p:sp>
        <p:nvSpPr>
          <p:cNvPr id="16" name="文本框 15"/>
          <p:cNvSpPr txBox="1"/>
          <p:nvPr/>
        </p:nvSpPr>
        <p:spPr>
          <a:xfrm>
            <a:off x="2395414" y="1590274"/>
            <a:ext cx="4355080" cy="369332"/>
          </a:xfrm>
          <a:prstGeom prst="rect">
            <a:avLst/>
          </a:prstGeom>
          <a:noFill/>
        </p:spPr>
        <p:txBody>
          <a:bodyPr wrap="square" lIns="0" rIns="0" rtlCol="0">
            <a:spAutoFit/>
          </a:bodyPr>
          <a:lstStyle/>
          <a:p>
            <a:pPr algn="ctr"/>
            <a:r>
              <a:rPr lang="zh-CN" altLang="en-US" sz="1800" b="1" dirty="0">
                <a:solidFill>
                  <a:schemeClr val="accent1"/>
                </a:solidFill>
                <a:latin typeface="Times New Roman" panose="02020603050405020304" pitchFamily="18" charset="0"/>
                <a:ea typeface="微软雅黑" panose="020B0503020204020204" pitchFamily="34" charset="-122"/>
                <a:cs typeface="+mn-ea"/>
                <a:sym typeface="+mn-lt"/>
              </a:rPr>
              <a:t>期刊文献、博硕士论文、会议、报纸</a:t>
            </a:r>
          </a:p>
        </p:txBody>
      </p:sp>
      <p:sp>
        <p:nvSpPr>
          <p:cNvPr id="22" name="文本框 21"/>
          <p:cNvSpPr txBox="1"/>
          <p:nvPr/>
        </p:nvSpPr>
        <p:spPr>
          <a:xfrm>
            <a:off x="2106046" y="4072029"/>
            <a:ext cx="4934288" cy="323165"/>
          </a:xfrm>
          <a:prstGeom prst="rect">
            <a:avLst/>
          </a:prstGeom>
          <a:noFill/>
        </p:spPr>
        <p:txBody>
          <a:bodyPr wrap="square" lIns="0" rIns="0" rtlCol="0">
            <a:spAutoFit/>
          </a:bodyPr>
          <a:lstStyle/>
          <a:p>
            <a:pPr algn="ctr"/>
            <a:r>
              <a:rPr lang="zh-CN" altLang="en-US" sz="1500" b="1" dirty="0">
                <a:solidFill>
                  <a:schemeClr val="accent1"/>
                </a:solidFill>
                <a:latin typeface="Times New Roman" panose="02020603050405020304" pitchFamily="18" charset="0"/>
                <a:ea typeface="微软雅黑" panose="020B0503020204020204" pitchFamily="34" charset="-122"/>
                <a:cs typeface="+mn-ea"/>
                <a:sym typeface="+mn-lt"/>
              </a:rPr>
              <a:t>丰富的资源类型助力科研全过程</a:t>
            </a:r>
          </a:p>
        </p:txBody>
      </p:sp>
      <p:sp>
        <p:nvSpPr>
          <p:cNvPr id="23" name="标题 1"/>
          <p:cNvSpPr txBox="1"/>
          <p:nvPr/>
        </p:nvSpPr>
        <p:spPr>
          <a:xfrm>
            <a:off x="575475" y="160140"/>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资源介绍</a:t>
            </a:r>
          </a:p>
        </p:txBody>
      </p:sp>
    </p:spTree>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bldLvl="0" animBg="1"/>
      <p:bldP spid="10" grpId="0" bldLvl="0" animBg="1"/>
      <p:bldP spid="11" grpId="0" bldLvl="0" animBg="1"/>
      <p:bldP spid="12" grpId="0" bldLvl="0" animBg="1"/>
      <p:bldP spid="13" grpId="0" bldLvl="0" animBg="1"/>
      <p:bldP spid="14" grpId="0"/>
      <p:bldP spid="15" grpId="0"/>
      <p:bldP spid="19" grpId="0"/>
      <p:bldP spid="20" grpId="0"/>
      <p:bldP spid="16"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6" name="Picture" descr="Picture"/>
          <p:cNvPicPr>
            <a:picLocks noChangeAspect="1"/>
          </p:cNvPicPr>
          <p:nvPr/>
        </p:nvPicPr>
        <p:blipFill>
          <a:blip r:embed="rId3" cstate="print"/>
          <a:stretch>
            <a:fillRect/>
          </a:stretch>
        </p:blipFill>
        <p:spPr>
          <a:xfrm>
            <a:off x="165297" y="151961"/>
            <a:ext cx="358289" cy="321647"/>
          </a:xfrm>
          <a:prstGeom prst="rect">
            <a:avLst/>
          </a:prstGeom>
        </p:spPr>
      </p:pic>
      <p:sp>
        <p:nvSpPr>
          <p:cNvPr id="3" name="TextBox 1"/>
          <p:cNvSpPr txBox="1"/>
          <p:nvPr/>
        </p:nvSpPr>
        <p:spPr>
          <a:xfrm>
            <a:off x="4391424" y="4889873"/>
            <a:ext cx="326572" cy="219291"/>
          </a:xfrm>
          <a:prstGeom prst="rect">
            <a:avLst/>
          </a:prstGeom>
          <a:noFill/>
        </p:spPr>
        <p:txBody>
          <a:bodyPr wrap="square" rtlCol="0">
            <a:spAutoFit/>
          </a:bodyPr>
          <a:lstStyle/>
          <a:p>
            <a:pPr algn="ctr"/>
            <a:fld id="{C2D221A3-D8C5-4ECD-A65E-1259E4903984}" type="slidenum">
              <a:rPr lang="id-ID" sz="825">
                <a:solidFill>
                  <a:schemeClr val="bg1"/>
                </a:solidFill>
                <a:cs typeface="+mn-ea"/>
                <a:sym typeface="+mn-lt"/>
              </a:rPr>
              <a:t>15</a:t>
            </a:fld>
            <a:endParaRPr lang="id-ID" sz="1200" dirty="0">
              <a:solidFill>
                <a:schemeClr val="bg1"/>
              </a:solidFill>
              <a:cs typeface="+mn-ea"/>
              <a:sym typeface="+mn-lt"/>
            </a:endParaRPr>
          </a:p>
        </p:txBody>
      </p:sp>
      <p:grpSp>
        <p:nvGrpSpPr>
          <p:cNvPr id="14" name="组合 13"/>
          <p:cNvGrpSpPr/>
          <p:nvPr/>
        </p:nvGrpSpPr>
        <p:grpSpPr>
          <a:xfrm>
            <a:off x="814991" y="1136215"/>
            <a:ext cx="3635456" cy="683747"/>
            <a:chOff x="940604" y="1412719"/>
            <a:chExt cx="4847275" cy="911662"/>
          </a:xfrm>
        </p:grpSpPr>
        <p:grpSp>
          <p:nvGrpSpPr>
            <p:cNvPr id="16" name="Group 5"/>
            <p:cNvGrpSpPr>
              <a:grpSpLocks noChangeAspect="1"/>
            </p:cNvGrpSpPr>
            <p:nvPr/>
          </p:nvGrpSpPr>
          <p:grpSpPr>
            <a:xfrm>
              <a:off x="940604" y="1422378"/>
              <a:ext cx="879260" cy="874435"/>
              <a:chOff x="1280160" y="2082018"/>
              <a:chExt cx="833264" cy="828691"/>
            </a:xfrm>
          </p:grpSpPr>
          <p:sp>
            <p:nvSpPr>
              <p:cNvPr id="18" name="Rectangle 17"/>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17" name="Rectangle 4"/>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52" name="Group 51"/>
            <p:cNvGrpSpPr/>
            <p:nvPr/>
          </p:nvGrpSpPr>
          <p:grpSpPr>
            <a:xfrm>
              <a:off x="1248005" y="1735402"/>
              <a:ext cx="423629" cy="370251"/>
              <a:chOff x="8296275" y="8293096"/>
              <a:chExt cx="1385888" cy="1211261"/>
            </a:xfrm>
            <a:solidFill>
              <a:schemeClr val="bg1"/>
            </a:solidFill>
          </p:grpSpPr>
          <p:sp>
            <p:nvSpPr>
              <p:cNvPr id="5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68" name="TextBox 67"/>
            <p:cNvSpPr txBox="1"/>
            <p:nvPr/>
          </p:nvSpPr>
          <p:spPr>
            <a:xfrm>
              <a:off x="1870331" y="1412719"/>
              <a:ext cx="759183" cy="430886"/>
            </a:xfrm>
            <a:prstGeom prst="rect">
              <a:avLst/>
            </a:prstGeom>
            <a:noFill/>
          </p:spPr>
          <p:txBody>
            <a:bodyPr wrap="none" rtlCol="0">
              <a:spAutoFit/>
            </a:bodyPr>
            <a:lstStyle/>
            <a:p>
              <a:r>
                <a:rPr lang="zh-CN" altLang="id-ID" sz="1500" dirty="0">
                  <a:solidFill>
                    <a:schemeClr val="accent1"/>
                  </a:solidFill>
                  <a:cs typeface="+mn-ea"/>
                  <a:sym typeface="+mn-lt"/>
                </a:rPr>
                <a:t>期刊</a:t>
              </a:r>
            </a:p>
          </p:txBody>
        </p:sp>
        <p:sp>
          <p:nvSpPr>
            <p:cNvPr id="69" name="Rectangle 68"/>
            <p:cNvSpPr/>
            <p:nvPr/>
          </p:nvSpPr>
          <p:spPr>
            <a:xfrm>
              <a:off x="1870329" y="1770384"/>
              <a:ext cx="3917550" cy="553997"/>
            </a:xfrm>
            <a:prstGeom prst="rect">
              <a:avLst/>
            </a:prstGeom>
          </p:spPr>
          <p:txBody>
            <a:bodyPr wrap="square">
              <a:spAutoFit/>
            </a:bodyPr>
            <a:lstStyle/>
            <a:p>
              <a:r>
                <a:rPr lang="zh-CN" altLang="en-US" sz="1050" dirty="0">
                  <a:solidFill>
                    <a:schemeClr val="bg1">
                      <a:lumMod val="65000"/>
                    </a:schemeClr>
                  </a:solidFill>
                  <a:cs typeface="+mn-ea"/>
                  <a:sym typeface="+mn-lt"/>
                </a:rPr>
                <a:t>中文期刊</a:t>
              </a:r>
              <a:r>
                <a:rPr lang="en-US" altLang="zh-CN" sz="1050" dirty="0">
                  <a:solidFill>
                    <a:schemeClr val="bg1">
                      <a:lumMod val="65000"/>
                    </a:schemeClr>
                  </a:solidFill>
                  <a:cs typeface="+mn-ea"/>
                  <a:sym typeface="+mn-lt"/>
                </a:rPr>
                <a:t>8800</a:t>
              </a:r>
              <a:r>
                <a:rPr lang="zh-CN" altLang="en-US" sz="1050" dirty="0">
                  <a:solidFill>
                    <a:schemeClr val="bg1">
                      <a:lumMod val="65000"/>
                    </a:schemeClr>
                  </a:solidFill>
                  <a:cs typeface="+mn-ea"/>
                  <a:sym typeface="+mn-lt"/>
                </a:rPr>
                <a:t>余种，</a:t>
              </a:r>
              <a:r>
                <a:rPr lang="en-US" altLang="zh-CN" sz="1050" dirty="0">
                  <a:solidFill>
                    <a:schemeClr val="bg1">
                      <a:lumMod val="65000"/>
                    </a:schemeClr>
                  </a:solidFill>
                  <a:cs typeface="+mn-ea"/>
                  <a:sym typeface="+mn-lt"/>
                </a:rPr>
                <a:t>5610</a:t>
              </a:r>
              <a:r>
                <a:rPr lang="zh-CN" altLang="en-US" sz="1050" dirty="0">
                  <a:solidFill>
                    <a:schemeClr val="bg1">
                      <a:lumMod val="65000"/>
                    </a:schemeClr>
                  </a:solidFill>
                  <a:cs typeface="+mn-ea"/>
                  <a:sym typeface="+mn-lt"/>
                </a:rPr>
                <a:t>余万篇；外文</a:t>
              </a:r>
              <a:r>
                <a:rPr lang="en-US" altLang="zh-CN" sz="1050" dirty="0">
                  <a:solidFill>
                    <a:schemeClr val="bg1">
                      <a:lumMod val="65000"/>
                    </a:schemeClr>
                  </a:solidFill>
                  <a:cs typeface="+mn-ea"/>
                  <a:sym typeface="+mn-lt"/>
                </a:rPr>
                <a:t>5.7</a:t>
              </a:r>
              <a:r>
                <a:rPr lang="zh-CN" altLang="en-US" sz="1050" dirty="0">
                  <a:solidFill>
                    <a:schemeClr val="bg1">
                      <a:lumMod val="65000"/>
                    </a:schemeClr>
                  </a:solidFill>
                  <a:cs typeface="+mn-ea"/>
                  <a:sym typeface="+mn-lt"/>
                </a:rPr>
                <a:t>万余种，</a:t>
              </a:r>
              <a:r>
                <a:rPr lang="en-US" altLang="zh-CN" sz="1050" dirty="0">
                  <a:solidFill>
                    <a:schemeClr val="bg1">
                      <a:lumMod val="65000"/>
                    </a:schemeClr>
                  </a:solidFill>
                  <a:cs typeface="+mn-ea"/>
                  <a:sym typeface="+mn-lt"/>
                </a:rPr>
                <a:t>7530</a:t>
              </a:r>
              <a:r>
                <a:rPr lang="zh-CN" altLang="en-US" sz="1050" dirty="0">
                  <a:solidFill>
                    <a:schemeClr val="bg1">
                      <a:lumMod val="65000"/>
                    </a:schemeClr>
                  </a:solidFill>
                  <a:cs typeface="+mn-ea"/>
                  <a:sym typeface="+mn-lt"/>
                </a:rPr>
                <a:t>余万篇</a:t>
              </a:r>
            </a:p>
          </p:txBody>
        </p:sp>
      </p:grpSp>
      <p:grpSp>
        <p:nvGrpSpPr>
          <p:cNvPr id="11" name="组合 10"/>
          <p:cNvGrpSpPr/>
          <p:nvPr/>
        </p:nvGrpSpPr>
        <p:grpSpPr>
          <a:xfrm>
            <a:off x="814990" y="2066604"/>
            <a:ext cx="3631616" cy="675454"/>
            <a:chOff x="940603" y="2653237"/>
            <a:chExt cx="4842154" cy="900605"/>
          </a:xfrm>
        </p:grpSpPr>
        <p:grpSp>
          <p:nvGrpSpPr>
            <p:cNvPr id="24" name="Group 18"/>
            <p:cNvGrpSpPr>
              <a:grpSpLocks noChangeAspect="1"/>
            </p:cNvGrpSpPr>
            <p:nvPr/>
          </p:nvGrpSpPr>
          <p:grpSpPr>
            <a:xfrm>
              <a:off x="940603" y="2679407"/>
              <a:ext cx="879260" cy="874435"/>
              <a:chOff x="1280160" y="2082018"/>
              <a:chExt cx="833264" cy="828691"/>
            </a:xfrm>
          </p:grpSpPr>
          <p:sp>
            <p:nvSpPr>
              <p:cNvPr id="25" name="Rectangle 19"/>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26" name="Rectangle 20"/>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sp>
          <p:nvSpPr>
            <p:cNvPr id="62" name="Freeform 22"/>
            <p:cNvSpPr>
              <a:spLocks noEditPoints="1"/>
            </p:cNvSpPr>
            <p:nvPr/>
          </p:nvSpPr>
          <p:spPr bwMode="auto">
            <a:xfrm>
              <a:off x="1233491" y="3007969"/>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68580" tIns="34290" rIns="68580" bIns="34290" numCol="1" anchor="t" anchorCtr="0" compatLnSpc="1"/>
            <a:lstStyle/>
            <a:p>
              <a:endParaRPr lang="id-ID" sz="1015">
                <a:cs typeface="+mn-ea"/>
                <a:sym typeface="+mn-lt"/>
              </a:endParaRPr>
            </a:p>
          </p:txBody>
        </p:sp>
        <p:sp>
          <p:nvSpPr>
            <p:cNvPr id="70" name="TextBox 69"/>
            <p:cNvSpPr txBox="1"/>
            <p:nvPr/>
          </p:nvSpPr>
          <p:spPr>
            <a:xfrm>
              <a:off x="1865210" y="2653237"/>
              <a:ext cx="1785104" cy="430887"/>
            </a:xfrm>
            <a:prstGeom prst="rect">
              <a:avLst/>
            </a:prstGeom>
            <a:noFill/>
          </p:spPr>
          <p:txBody>
            <a:bodyPr wrap="none" rtlCol="0">
              <a:spAutoFit/>
            </a:bodyPr>
            <a:lstStyle/>
            <a:p>
              <a:r>
                <a:rPr lang="zh-CN" altLang="id-ID" sz="1500" dirty="0">
                  <a:solidFill>
                    <a:schemeClr val="accent1"/>
                  </a:solidFill>
                  <a:cs typeface="+mn-ea"/>
                  <a:sym typeface="+mn-lt"/>
                </a:rPr>
                <a:t>博、硕士论文</a:t>
              </a:r>
            </a:p>
          </p:txBody>
        </p:sp>
        <p:sp>
          <p:nvSpPr>
            <p:cNvPr id="71" name="Rectangle 70"/>
            <p:cNvSpPr/>
            <p:nvPr/>
          </p:nvSpPr>
          <p:spPr>
            <a:xfrm>
              <a:off x="1865208" y="3010902"/>
              <a:ext cx="3917549" cy="338555"/>
            </a:xfrm>
            <a:prstGeom prst="rect">
              <a:avLst/>
            </a:prstGeom>
          </p:spPr>
          <p:txBody>
            <a:bodyPr wrap="square">
              <a:spAutoFit/>
            </a:bodyPr>
            <a:lstStyle/>
            <a:p>
              <a:r>
                <a:rPr lang="zh-CN" altLang="en-US" sz="1050" dirty="0">
                  <a:solidFill>
                    <a:schemeClr val="bg1">
                      <a:lumMod val="65000"/>
                    </a:schemeClr>
                  </a:solidFill>
                  <a:cs typeface="+mn-ea"/>
                  <a:sym typeface="+mn-lt"/>
                </a:rPr>
                <a:t>博士</a:t>
              </a:r>
              <a:r>
                <a:rPr lang="en-US" altLang="zh-CN" sz="1050" dirty="0">
                  <a:solidFill>
                    <a:schemeClr val="bg1">
                      <a:lumMod val="65000"/>
                    </a:schemeClr>
                  </a:solidFill>
                  <a:cs typeface="+mn-ea"/>
                  <a:sym typeface="+mn-lt"/>
                </a:rPr>
                <a:t>40</a:t>
              </a:r>
              <a:r>
                <a:rPr lang="zh-CN" altLang="en-US" sz="1050" dirty="0">
                  <a:solidFill>
                    <a:schemeClr val="bg1">
                      <a:lumMod val="65000"/>
                    </a:schemeClr>
                  </a:solidFill>
                  <a:cs typeface="+mn-ea"/>
                  <a:sym typeface="+mn-lt"/>
                </a:rPr>
                <a:t>余万篇；硕士</a:t>
              </a:r>
              <a:r>
                <a:rPr lang="en-US" altLang="zh-CN" sz="1050" dirty="0">
                  <a:solidFill>
                    <a:schemeClr val="bg1">
                      <a:lumMod val="65000"/>
                    </a:schemeClr>
                  </a:solidFill>
                  <a:cs typeface="+mn-ea"/>
                  <a:sym typeface="+mn-lt"/>
                </a:rPr>
                <a:t>400</a:t>
              </a:r>
              <a:r>
                <a:rPr lang="zh-CN" altLang="en-US" sz="1050" dirty="0">
                  <a:solidFill>
                    <a:schemeClr val="bg1">
                      <a:lumMod val="65000"/>
                    </a:schemeClr>
                  </a:solidFill>
                  <a:cs typeface="+mn-ea"/>
                  <a:sym typeface="+mn-lt"/>
                </a:rPr>
                <a:t>余万篇</a:t>
              </a:r>
            </a:p>
          </p:txBody>
        </p:sp>
      </p:grpSp>
      <p:grpSp>
        <p:nvGrpSpPr>
          <p:cNvPr id="28" name="组合 27"/>
          <p:cNvGrpSpPr/>
          <p:nvPr/>
        </p:nvGrpSpPr>
        <p:grpSpPr>
          <a:xfrm>
            <a:off x="814989" y="2996141"/>
            <a:ext cx="3631139" cy="697287"/>
            <a:chOff x="940602" y="3892621"/>
            <a:chExt cx="4841518" cy="929717"/>
          </a:xfrm>
        </p:grpSpPr>
        <p:grpSp>
          <p:nvGrpSpPr>
            <p:cNvPr id="29" name="Group 21"/>
            <p:cNvGrpSpPr>
              <a:grpSpLocks noChangeAspect="1"/>
            </p:cNvGrpSpPr>
            <p:nvPr/>
          </p:nvGrpSpPr>
          <p:grpSpPr>
            <a:xfrm>
              <a:off x="940602" y="3892621"/>
              <a:ext cx="879260" cy="874435"/>
              <a:chOff x="1280160" y="2082018"/>
              <a:chExt cx="833264" cy="828691"/>
            </a:xfrm>
          </p:grpSpPr>
          <p:sp>
            <p:nvSpPr>
              <p:cNvPr id="30" name="Rectangle 22"/>
              <p:cNvSpPr/>
              <p:nvPr/>
            </p:nvSpPr>
            <p:spPr>
              <a:xfrm>
                <a:off x="1280160" y="2082018"/>
                <a:ext cx="792000" cy="7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31" name="Rectangle 23"/>
              <p:cNvSpPr/>
              <p:nvPr/>
            </p:nvSpPr>
            <p:spPr>
              <a:xfrm>
                <a:off x="1393424" y="2190709"/>
                <a:ext cx="720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48" name="Group 47"/>
            <p:cNvGrpSpPr/>
            <p:nvPr/>
          </p:nvGrpSpPr>
          <p:grpSpPr>
            <a:xfrm>
              <a:off x="1233491" y="4187218"/>
              <a:ext cx="395484" cy="422173"/>
              <a:chOff x="8342313" y="10972800"/>
              <a:chExt cx="1293813" cy="1381125"/>
            </a:xfrm>
            <a:solidFill>
              <a:schemeClr val="bg1"/>
            </a:solidFill>
          </p:grpSpPr>
          <p:sp>
            <p:nvSpPr>
              <p:cNvPr id="49"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0"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1"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72" name="TextBox 71"/>
            <p:cNvSpPr txBox="1"/>
            <p:nvPr/>
          </p:nvSpPr>
          <p:spPr>
            <a:xfrm>
              <a:off x="1864573" y="3910674"/>
              <a:ext cx="1272142" cy="430887"/>
            </a:xfrm>
            <a:prstGeom prst="rect">
              <a:avLst/>
            </a:prstGeom>
            <a:noFill/>
          </p:spPr>
          <p:txBody>
            <a:bodyPr wrap="none" rtlCol="0">
              <a:spAutoFit/>
            </a:bodyPr>
            <a:lstStyle/>
            <a:p>
              <a:r>
                <a:rPr lang="zh-CN" altLang="id-ID" sz="1500" dirty="0">
                  <a:solidFill>
                    <a:schemeClr val="accent1"/>
                  </a:solidFill>
                  <a:cs typeface="+mn-ea"/>
                  <a:sym typeface="+mn-lt"/>
                </a:rPr>
                <a:t>会议论文</a:t>
              </a:r>
            </a:p>
          </p:txBody>
        </p:sp>
        <p:sp>
          <p:nvSpPr>
            <p:cNvPr id="73" name="Rectangle 72"/>
            <p:cNvSpPr/>
            <p:nvPr/>
          </p:nvSpPr>
          <p:spPr>
            <a:xfrm>
              <a:off x="1864571" y="4268340"/>
              <a:ext cx="3917549" cy="553998"/>
            </a:xfrm>
            <a:prstGeom prst="rect">
              <a:avLst/>
            </a:prstGeom>
          </p:spPr>
          <p:txBody>
            <a:bodyPr wrap="square">
              <a:spAutoFit/>
            </a:bodyPr>
            <a:lstStyle/>
            <a:p>
              <a:r>
                <a:rPr lang="zh-CN" altLang="en-US" sz="1050" dirty="0">
                  <a:solidFill>
                    <a:schemeClr val="bg1">
                      <a:lumMod val="65000"/>
                    </a:schemeClr>
                  </a:solidFill>
                  <a:cs typeface="+mn-ea"/>
                  <a:sym typeface="+mn-lt"/>
                </a:rPr>
                <a:t>国内会议</a:t>
              </a:r>
              <a:r>
                <a:rPr lang="en-US" altLang="zh-CN" sz="1050" dirty="0">
                  <a:solidFill>
                    <a:schemeClr val="bg1">
                      <a:lumMod val="65000"/>
                    </a:schemeClr>
                  </a:solidFill>
                  <a:cs typeface="+mn-ea"/>
                  <a:sym typeface="+mn-lt"/>
                </a:rPr>
                <a:t>240</a:t>
              </a:r>
              <a:r>
                <a:rPr lang="zh-CN" altLang="en-US" sz="1050" dirty="0">
                  <a:solidFill>
                    <a:schemeClr val="bg1">
                      <a:lumMod val="65000"/>
                    </a:schemeClr>
                  </a:solidFill>
                  <a:cs typeface="+mn-ea"/>
                  <a:sym typeface="+mn-lt"/>
                </a:rPr>
                <a:t>余万篇；国际会议</a:t>
              </a:r>
              <a:r>
                <a:rPr lang="en-US" altLang="zh-CN" sz="1050" dirty="0">
                  <a:solidFill>
                    <a:schemeClr val="bg1">
                      <a:lumMod val="65000"/>
                    </a:schemeClr>
                  </a:solidFill>
                  <a:cs typeface="+mn-ea"/>
                  <a:sym typeface="+mn-lt"/>
                </a:rPr>
                <a:t>80</a:t>
              </a:r>
              <a:r>
                <a:rPr lang="zh-CN" altLang="en-US" sz="1050" dirty="0">
                  <a:solidFill>
                    <a:schemeClr val="bg1">
                      <a:lumMod val="65000"/>
                    </a:schemeClr>
                  </a:solidFill>
                  <a:cs typeface="+mn-ea"/>
                  <a:sym typeface="+mn-lt"/>
                </a:rPr>
                <a:t>余万篇；会议视频</a:t>
              </a:r>
              <a:r>
                <a:rPr lang="en-US" altLang="zh-CN" sz="1050" dirty="0">
                  <a:solidFill>
                    <a:schemeClr val="bg1">
                      <a:lumMod val="65000"/>
                    </a:schemeClr>
                  </a:solidFill>
                  <a:cs typeface="+mn-ea"/>
                  <a:sym typeface="+mn-lt"/>
                </a:rPr>
                <a:t>50</a:t>
              </a:r>
              <a:r>
                <a:rPr lang="zh-CN" altLang="en-US" sz="1050" dirty="0">
                  <a:solidFill>
                    <a:schemeClr val="bg1">
                      <a:lumMod val="65000"/>
                    </a:schemeClr>
                  </a:solidFill>
                  <a:cs typeface="+mn-ea"/>
                  <a:sym typeface="+mn-lt"/>
                </a:rPr>
                <a:t>余个</a:t>
              </a:r>
            </a:p>
          </p:txBody>
        </p:sp>
      </p:grpSp>
      <p:grpSp>
        <p:nvGrpSpPr>
          <p:cNvPr id="32" name="组合 31"/>
          <p:cNvGrpSpPr/>
          <p:nvPr/>
        </p:nvGrpSpPr>
        <p:grpSpPr>
          <a:xfrm>
            <a:off x="814989" y="3943731"/>
            <a:ext cx="3629848" cy="683747"/>
            <a:chOff x="940601" y="5156072"/>
            <a:chExt cx="4839797" cy="911663"/>
          </a:xfrm>
        </p:grpSpPr>
        <p:grpSp>
          <p:nvGrpSpPr>
            <p:cNvPr id="33" name="Group 24"/>
            <p:cNvGrpSpPr>
              <a:grpSpLocks noChangeAspect="1"/>
            </p:cNvGrpSpPr>
            <p:nvPr/>
          </p:nvGrpSpPr>
          <p:grpSpPr>
            <a:xfrm>
              <a:off x="940601" y="5178860"/>
              <a:ext cx="879260" cy="874435"/>
              <a:chOff x="1280160" y="2082018"/>
              <a:chExt cx="833264" cy="828691"/>
            </a:xfrm>
          </p:grpSpPr>
          <p:sp>
            <p:nvSpPr>
              <p:cNvPr id="34" name="Rectangle 25"/>
              <p:cNvSpPr/>
              <p:nvPr/>
            </p:nvSpPr>
            <p:spPr>
              <a:xfrm>
                <a:off x="1280160" y="2082018"/>
                <a:ext cx="792000" cy="79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35" name="Rectangle 26"/>
              <p:cNvSpPr/>
              <p:nvPr/>
            </p:nvSpPr>
            <p:spPr>
              <a:xfrm>
                <a:off x="1393424" y="2190709"/>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64" name="Group 63"/>
            <p:cNvGrpSpPr>
              <a:grpSpLocks noChangeAspect="1"/>
            </p:cNvGrpSpPr>
            <p:nvPr/>
          </p:nvGrpSpPr>
          <p:grpSpPr>
            <a:xfrm>
              <a:off x="1189340" y="5385150"/>
              <a:ext cx="487503" cy="487503"/>
              <a:chOff x="-2771775" y="66675"/>
              <a:chExt cx="827087" cy="827088"/>
            </a:xfrm>
            <a:solidFill>
              <a:schemeClr val="bg1"/>
            </a:solidFill>
          </p:grpSpPr>
          <p:sp>
            <p:nvSpPr>
              <p:cNvPr id="65"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66"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67"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74" name="TextBox 73"/>
            <p:cNvSpPr txBox="1"/>
            <p:nvPr/>
          </p:nvSpPr>
          <p:spPr>
            <a:xfrm>
              <a:off x="1862850" y="5156072"/>
              <a:ext cx="2554545" cy="430887"/>
            </a:xfrm>
            <a:prstGeom prst="rect">
              <a:avLst/>
            </a:prstGeom>
            <a:noFill/>
          </p:spPr>
          <p:txBody>
            <a:bodyPr wrap="none" rtlCol="0">
              <a:spAutoFit/>
            </a:bodyPr>
            <a:lstStyle/>
            <a:p>
              <a:r>
                <a:rPr lang="zh-CN" altLang="id-ID" sz="1500">
                  <a:solidFill>
                    <a:schemeClr val="accent1"/>
                  </a:solidFill>
                  <a:cs typeface="+mn-ea"/>
                  <a:sym typeface="+mn-lt"/>
                </a:rPr>
                <a:t>国家标准、行业标准</a:t>
              </a:r>
              <a:endParaRPr lang="zh-CN" altLang="id-ID" sz="1500" dirty="0">
                <a:solidFill>
                  <a:schemeClr val="accent1"/>
                </a:solidFill>
                <a:cs typeface="+mn-ea"/>
                <a:sym typeface="+mn-lt"/>
              </a:endParaRPr>
            </a:p>
          </p:txBody>
        </p:sp>
        <p:sp>
          <p:nvSpPr>
            <p:cNvPr id="75" name="Rectangle 74"/>
            <p:cNvSpPr/>
            <p:nvPr/>
          </p:nvSpPr>
          <p:spPr>
            <a:xfrm>
              <a:off x="1862849" y="5513737"/>
              <a:ext cx="3917549" cy="553998"/>
            </a:xfrm>
            <a:prstGeom prst="rect">
              <a:avLst/>
            </a:prstGeom>
          </p:spPr>
          <p:txBody>
            <a:bodyPr wrap="square">
              <a:spAutoFit/>
            </a:bodyPr>
            <a:lstStyle/>
            <a:p>
              <a:r>
                <a:rPr lang="zh-CN" altLang="en-US" sz="1050" dirty="0">
                  <a:solidFill>
                    <a:schemeClr val="bg1">
                      <a:lumMod val="65000"/>
                    </a:schemeClr>
                  </a:solidFill>
                  <a:cs typeface="+mn-ea"/>
                  <a:sym typeface="+mn-lt"/>
                </a:rPr>
                <a:t>国家、行业、职业标准全文及国内外标准题录共计</a:t>
              </a:r>
              <a:r>
                <a:rPr lang="en-US" altLang="zh-CN" sz="1050" dirty="0">
                  <a:solidFill>
                    <a:schemeClr val="bg1">
                      <a:lumMod val="65000"/>
                    </a:schemeClr>
                  </a:solidFill>
                  <a:cs typeface="+mn-ea"/>
                  <a:sym typeface="+mn-lt"/>
                </a:rPr>
                <a:t>60</a:t>
              </a:r>
              <a:r>
                <a:rPr lang="zh-CN" altLang="en-US" sz="1050" dirty="0">
                  <a:solidFill>
                    <a:schemeClr val="bg1">
                      <a:lumMod val="65000"/>
                    </a:schemeClr>
                  </a:solidFill>
                  <a:cs typeface="+mn-ea"/>
                  <a:sym typeface="+mn-lt"/>
                </a:rPr>
                <a:t>余万条</a:t>
              </a:r>
            </a:p>
          </p:txBody>
        </p:sp>
      </p:grpSp>
      <p:grpSp>
        <p:nvGrpSpPr>
          <p:cNvPr id="36" name="组合 35"/>
          <p:cNvGrpSpPr/>
          <p:nvPr/>
        </p:nvGrpSpPr>
        <p:grpSpPr>
          <a:xfrm>
            <a:off x="4924543" y="1144724"/>
            <a:ext cx="3678806" cy="669972"/>
            <a:chOff x="6420007" y="1424064"/>
            <a:chExt cx="4905075" cy="893296"/>
          </a:xfrm>
        </p:grpSpPr>
        <p:grpSp>
          <p:nvGrpSpPr>
            <p:cNvPr id="37" name="组合 36"/>
            <p:cNvGrpSpPr/>
            <p:nvPr/>
          </p:nvGrpSpPr>
          <p:grpSpPr>
            <a:xfrm>
              <a:off x="6420007" y="1424064"/>
              <a:ext cx="1697156" cy="893296"/>
              <a:chOff x="6420007" y="1424064"/>
              <a:chExt cx="1697156" cy="893296"/>
            </a:xfrm>
          </p:grpSpPr>
          <p:grpSp>
            <p:nvGrpSpPr>
              <p:cNvPr id="38" name="Group 27"/>
              <p:cNvGrpSpPr>
                <a:grpSpLocks noChangeAspect="1"/>
              </p:cNvGrpSpPr>
              <p:nvPr/>
            </p:nvGrpSpPr>
            <p:grpSpPr>
              <a:xfrm>
                <a:off x="6420007" y="1442925"/>
                <a:ext cx="879260" cy="874435"/>
                <a:chOff x="1280160" y="2082018"/>
                <a:chExt cx="833264" cy="828691"/>
              </a:xfrm>
            </p:grpSpPr>
            <p:sp>
              <p:nvSpPr>
                <p:cNvPr id="39" name="Rectangle 28"/>
                <p:cNvSpPr/>
                <p:nvPr/>
              </p:nvSpPr>
              <p:spPr>
                <a:xfrm>
                  <a:off x="1280160" y="2082018"/>
                  <a:ext cx="792000" cy="79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40" name="Rectangle 29"/>
                <p:cNvSpPr/>
                <p:nvPr/>
              </p:nvSpPr>
              <p:spPr>
                <a:xfrm>
                  <a:off x="1393424" y="21907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55" name="Group 54"/>
              <p:cNvGrpSpPr/>
              <p:nvPr/>
            </p:nvGrpSpPr>
            <p:grpSpPr>
              <a:xfrm>
                <a:off x="6714801" y="1767568"/>
                <a:ext cx="422173" cy="356663"/>
                <a:chOff x="13828713" y="2805113"/>
                <a:chExt cx="1381125" cy="1166812"/>
              </a:xfrm>
              <a:solidFill>
                <a:schemeClr val="bg1"/>
              </a:solidFill>
            </p:grpSpPr>
            <p:sp>
              <p:nvSpPr>
                <p:cNvPr id="56"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7"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8"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76" name="TextBox 75"/>
              <p:cNvSpPr txBox="1"/>
              <p:nvPr/>
            </p:nvSpPr>
            <p:spPr>
              <a:xfrm>
                <a:off x="7357980" y="1424064"/>
                <a:ext cx="759183" cy="430887"/>
              </a:xfrm>
              <a:prstGeom prst="rect">
                <a:avLst/>
              </a:prstGeom>
              <a:noFill/>
            </p:spPr>
            <p:txBody>
              <a:bodyPr wrap="none" rtlCol="0">
                <a:spAutoFit/>
              </a:bodyPr>
              <a:lstStyle/>
              <a:p>
                <a:r>
                  <a:rPr lang="zh-CN" altLang="id-ID" sz="1500" dirty="0">
                    <a:solidFill>
                      <a:schemeClr val="accent1"/>
                    </a:solidFill>
                    <a:cs typeface="+mn-ea"/>
                    <a:sym typeface="+mn-lt"/>
                  </a:rPr>
                  <a:t>报纸</a:t>
                </a:r>
              </a:p>
            </p:txBody>
          </p:sp>
        </p:grpSp>
        <p:sp>
          <p:nvSpPr>
            <p:cNvPr id="77" name="Rectangle 76"/>
            <p:cNvSpPr/>
            <p:nvPr/>
          </p:nvSpPr>
          <p:spPr>
            <a:xfrm>
              <a:off x="7357979" y="1781729"/>
              <a:ext cx="3967103" cy="338555"/>
            </a:xfrm>
            <a:prstGeom prst="rect">
              <a:avLst/>
            </a:prstGeom>
          </p:spPr>
          <p:txBody>
            <a:bodyPr wrap="square">
              <a:spAutoFit/>
            </a:bodyPr>
            <a:lstStyle/>
            <a:p>
              <a:r>
                <a:rPr lang="en-US" altLang="zh-CN" sz="1050" dirty="0">
                  <a:solidFill>
                    <a:schemeClr val="bg1">
                      <a:lumMod val="65000"/>
                    </a:schemeClr>
                  </a:solidFill>
                  <a:cs typeface="+mn-ea"/>
                  <a:sym typeface="+mn-lt"/>
                </a:rPr>
                <a:t>640</a:t>
              </a:r>
              <a:r>
                <a:rPr lang="zh-CN" altLang="en-US" sz="1050" dirty="0">
                  <a:solidFill>
                    <a:schemeClr val="bg1">
                      <a:lumMod val="65000"/>
                    </a:schemeClr>
                  </a:solidFill>
                  <a:cs typeface="+mn-ea"/>
                  <a:sym typeface="+mn-lt"/>
                </a:rPr>
                <a:t>余种，</a:t>
              </a:r>
              <a:r>
                <a:rPr lang="en-US" altLang="zh-CN" sz="1050" dirty="0">
                  <a:solidFill>
                    <a:schemeClr val="bg1">
                      <a:lumMod val="65000"/>
                    </a:schemeClr>
                  </a:solidFill>
                  <a:cs typeface="+mn-ea"/>
                  <a:sym typeface="+mn-lt"/>
                </a:rPr>
                <a:t>1820</a:t>
              </a:r>
              <a:r>
                <a:rPr lang="zh-CN" altLang="en-US" sz="1050" dirty="0">
                  <a:solidFill>
                    <a:schemeClr val="bg1">
                      <a:lumMod val="65000"/>
                    </a:schemeClr>
                  </a:solidFill>
                  <a:cs typeface="+mn-ea"/>
                  <a:sym typeface="+mn-lt"/>
                </a:rPr>
                <a:t>余万篇</a:t>
              </a:r>
            </a:p>
          </p:txBody>
        </p:sp>
      </p:grpSp>
      <p:grpSp>
        <p:nvGrpSpPr>
          <p:cNvPr id="41" name="组合 40"/>
          <p:cNvGrpSpPr/>
          <p:nvPr/>
        </p:nvGrpSpPr>
        <p:grpSpPr>
          <a:xfrm>
            <a:off x="4924542" y="2075113"/>
            <a:ext cx="3674966" cy="682355"/>
            <a:chOff x="6420006" y="2664582"/>
            <a:chExt cx="4899954" cy="909807"/>
          </a:xfrm>
        </p:grpSpPr>
        <p:grpSp>
          <p:nvGrpSpPr>
            <p:cNvPr id="42" name="Group 30"/>
            <p:cNvGrpSpPr>
              <a:grpSpLocks noChangeAspect="1"/>
            </p:cNvGrpSpPr>
            <p:nvPr/>
          </p:nvGrpSpPr>
          <p:grpSpPr>
            <a:xfrm>
              <a:off x="6420006" y="2699954"/>
              <a:ext cx="879260" cy="874435"/>
              <a:chOff x="1280160" y="2082018"/>
              <a:chExt cx="833264" cy="828691"/>
            </a:xfrm>
          </p:grpSpPr>
          <p:sp>
            <p:nvSpPr>
              <p:cNvPr id="43" name="Rectangle 31"/>
              <p:cNvSpPr/>
              <p:nvPr/>
            </p:nvSpPr>
            <p:spPr>
              <a:xfrm>
                <a:off x="1280160" y="2082018"/>
                <a:ext cx="792000" cy="79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44" name="Rectangle 32"/>
              <p:cNvSpPr/>
              <p:nvPr/>
            </p:nvSpPr>
            <p:spPr>
              <a:xfrm>
                <a:off x="1393424" y="2190709"/>
                <a:ext cx="720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45" name="Group 39"/>
            <p:cNvGrpSpPr/>
            <p:nvPr/>
          </p:nvGrpSpPr>
          <p:grpSpPr>
            <a:xfrm>
              <a:off x="6701262" y="3046789"/>
              <a:ext cx="432364" cy="330459"/>
              <a:chOff x="5516563" y="84138"/>
              <a:chExt cx="1414463" cy="1081087"/>
            </a:xfrm>
            <a:solidFill>
              <a:schemeClr val="bg1"/>
            </a:solidFill>
          </p:grpSpPr>
          <p:sp>
            <p:nvSpPr>
              <p:cNvPr id="46"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47"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59"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60"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61"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63"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78"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79" name="TextBox 77"/>
            <p:cNvSpPr txBox="1"/>
            <p:nvPr/>
          </p:nvSpPr>
          <p:spPr>
            <a:xfrm>
              <a:off x="7352858" y="2664582"/>
              <a:ext cx="759183" cy="430887"/>
            </a:xfrm>
            <a:prstGeom prst="rect">
              <a:avLst/>
            </a:prstGeom>
            <a:noFill/>
          </p:spPr>
          <p:txBody>
            <a:bodyPr wrap="none" rtlCol="0">
              <a:spAutoFit/>
            </a:bodyPr>
            <a:lstStyle/>
            <a:p>
              <a:r>
                <a:rPr lang="zh-CN" altLang="en-US" sz="1500" dirty="0">
                  <a:solidFill>
                    <a:schemeClr val="accent1"/>
                  </a:solidFill>
                  <a:cs typeface="+mn-ea"/>
                  <a:sym typeface="+mn-lt"/>
                </a:rPr>
                <a:t>古籍</a:t>
              </a:r>
              <a:endParaRPr lang="zh-CN" altLang="id-ID" sz="1500" dirty="0">
                <a:solidFill>
                  <a:schemeClr val="accent1"/>
                </a:solidFill>
                <a:cs typeface="+mn-ea"/>
                <a:sym typeface="+mn-lt"/>
              </a:endParaRPr>
            </a:p>
          </p:txBody>
        </p:sp>
        <p:sp>
          <p:nvSpPr>
            <p:cNvPr id="80" name="Rectangle 78"/>
            <p:cNvSpPr/>
            <p:nvPr/>
          </p:nvSpPr>
          <p:spPr>
            <a:xfrm>
              <a:off x="7352857" y="3022247"/>
              <a:ext cx="3967103" cy="338555"/>
            </a:xfrm>
            <a:prstGeom prst="rect">
              <a:avLst/>
            </a:prstGeom>
          </p:spPr>
          <p:txBody>
            <a:bodyPr wrap="square">
              <a:spAutoFit/>
            </a:bodyPr>
            <a:lstStyle/>
            <a:p>
              <a:r>
                <a:rPr lang="en-US" altLang="zh-CN" sz="1050" dirty="0">
                  <a:solidFill>
                    <a:schemeClr val="bg1">
                      <a:lumMod val="65000"/>
                    </a:schemeClr>
                  </a:solidFill>
                  <a:cs typeface="+mn-ea"/>
                  <a:sym typeface="+mn-lt"/>
                </a:rPr>
                <a:t>5900</a:t>
              </a:r>
              <a:r>
                <a:rPr lang="zh-CN" altLang="en-US" sz="1050" dirty="0">
                  <a:solidFill>
                    <a:schemeClr val="bg1">
                      <a:lumMod val="65000"/>
                    </a:schemeClr>
                  </a:solidFill>
                  <a:cs typeface="+mn-ea"/>
                  <a:sym typeface="+mn-lt"/>
                </a:rPr>
                <a:t>余部，</a:t>
              </a:r>
              <a:r>
                <a:rPr lang="en-US" altLang="zh-CN" sz="1050" dirty="0">
                  <a:solidFill>
                    <a:schemeClr val="bg1">
                      <a:lumMod val="65000"/>
                    </a:schemeClr>
                  </a:solidFill>
                  <a:cs typeface="+mn-ea"/>
                  <a:sym typeface="+mn-lt"/>
                </a:rPr>
                <a:t>12</a:t>
              </a:r>
              <a:r>
                <a:rPr lang="zh-CN" altLang="en-US" sz="1050" dirty="0">
                  <a:solidFill>
                    <a:schemeClr val="bg1">
                      <a:lumMod val="65000"/>
                    </a:schemeClr>
                  </a:solidFill>
                  <a:cs typeface="+mn-ea"/>
                  <a:sym typeface="+mn-lt"/>
                </a:rPr>
                <a:t>亿字</a:t>
              </a:r>
            </a:p>
          </p:txBody>
        </p:sp>
      </p:grpSp>
      <p:grpSp>
        <p:nvGrpSpPr>
          <p:cNvPr id="81" name="组合 80"/>
          <p:cNvGrpSpPr/>
          <p:nvPr/>
        </p:nvGrpSpPr>
        <p:grpSpPr>
          <a:xfrm>
            <a:off x="4924541" y="3011553"/>
            <a:ext cx="3674489" cy="655826"/>
            <a:chOff x="6420005" y="3913168"/>
            <a:chExt cx="4899318" cy="874435"/>
          </a:xfrm>
        </p:grpSpPr>
        <p:grpSp>
          <p:nvGrpSpPr>
            <p:cNvPr id="82" name="Group 33"/>
            <p:cNvGrpSpPr>
              <a:grpSpLocks noChangeAspect="1"/>
            </p:cNvGrpSpPr>
            <p:nvPr/>
          </p:nvGrpSpPr>
          <p:grpSpPr>
            <a:xfrm>
              <a:off x="6420005" y="3913168"/>
              <a:ext cx="879260" cy="874435"/>
              <a:chOff x="1280160" y="2082018"/>
              <a:chExt cx="833264" cy="828691"/>
            </a:xfrm>
          </p:grpSpPr>
          <p:sp>
            <p:nvSpPr>
              <p:cNvPr id="83" name="Rectangle 34"/>
              <p:cNvSpPr/>
              <p:nvPr/>
            </p:nvSpPr>
            <p:spPr>
              <a:xfrm>
                <a:off x="1280160" y="2082018"/>
                <a:ext cx="792000" cy="79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84" name="Rectangle 35"/>
              <p:cNvSpPr/>
              <p:nvPr/>
            </p:nvSpPr>
            <p:spPr>
              <a:xfrm>
                <a:off x="1393424" y="2190709"/>
                <a:ext cx="720000" cy="7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grpSp>
          <p:nvGrpSpPr>
            <p:cNvPr id="85" name="Group 58"/>
            <p:cNvGrpSpPr/>
            <p:nvPr/>
          </p:nvGrpSpPr>
          <p:grpSpPr>
            <a:xfrm>
              <a:off x="6702060" y="4231029"/>
              <a:ext cx="447407" cy="385293"/>
              <a:chOff x="2727325" y="-39687"/>
              <a:chExt cx="1463675" cy="1260475"/>
            </a:xfrm>
            <a:solidFill>
              <a:schemeClr val="bg1"/>
            </a:solidFill>
          </p:grpSpPr>
          <p:sp>
            <p:nvSpPr>
              <p:cNvPr id="86"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sp>
            <p:nvSpPr>
              <p:cNvPr id="87"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015">
                  <a:cs typeface="+mn-ea"/>
                  <a:sym typeface="+mn-lt"/>
                </a:endParaRPr>
              </a:p>
            </p:txBody>
          </p:sp>
        </p:grpSp>
        <p:sp>
          <p:nvSpPr>
            <p:cNvPr id="88" name="TextBox 79"/>
            <p:cNvSpPr txBox="1"/>
            <p:nvPr/>
          </p:nvSpPr>
          <p:spPr>
            <a:xfrm>
              <a:off x="7352221" y="3922020"/>
              <a:ext cx="759183" cy="430887"/>
            </a:xfrm>
            <a:prstGeom prst="rect">
              <a:avLst/>
            </a:prstGeom>
            <a:noFill/>
          </p:spPr>
          <p:txBody>
            <a:bodyPr wrap="none" rtlCol="0">
              <a:spAutoFit/>
            </a:bodyPr>
            <a:lstStyle/>
            <a:p>
              <a:r>
                <a:rPr lang="zh-CN" altLang="id-ID" sz="1500" dirty="0">
                  <a:solidFill>
                    <a:schemeClr val="accent1"/>
                  </a:solidFill>
                  <a:cs typeface="+mn-ea"/>
                  <a:sym typeface="+mn-lt"/>
                </a:rPr>
                <a:t>年鉴</a:t>
              </a:r>
            </a:p>
          </p:txBody>
        </p:sp>
        <p:sp>
          <p:nvSpPr>
            <p:cNvPr id="89" name="Rectangle 80"/>
            <p:cNvSpPr/>
            <p:nvPr/>
          </p:nvSpPr>
          <p:spPr>
            <a:xfrm>
              <a:off x="7352220" y="4279685"/>
              <a:ext cx="3967103" cy="338555"/>
            </a:xfrm>
            <a:prstGeom prst="rect">
              <a:avLst/>
            </a:prstGeom>
          </p:spPr>
          <p:txBody>
            <a:bodyPr wrap="square">
              <a:spAutoFit/>
            </a:bodyPr>
            <a:lstStyle/>
            <a:p>
              <a:r>
                <a:rPr lang="en-US" altLang="zh-CN" sz="1050" dirty="0">
                  <a:solidFill>
                    <a:schemeClr val="bg1">
                      <a:lumMod val="65000"/>
                    </a:schemeClr>
                  </a:solidFill>
                  <a:cs typeface="+mn-ea"/>
                  <a:sym typeface="+mn-lt"/>
                </a:rPr>
                <a:t>4650</a:t>
              </a:r>
              <a:r>
                <a:rPr lang="zh-CN" altLang="en-US" sz="1050" dirty="0">
                  <a:solidFill>
                    <a:schemeClr val="bg1">
                      <a:lumMod val="65000"/>
                    </a:schemeClr>
                  </a:solidFill>
                  <a:cs typeface="+mn-ea"/>
                  <a:sym typeface="+mn-lt"/>
                </a:rPr>
                <a:t>余种，</a:t>
              </a:r>
              <a:r>
                <a:rPr lang="en-US" altLang="zh-CN" sz="1050" dirty="0">
                  <a:solidFill>
                    <a:schemeClr val="bg1">
                      <a:lumMod val="65000"/>
                    </a:schemeClr>
                  </a:solidFill>
                  <a:cs typeface="+mn-ea"/>
                  <a:sym typeface="+mn-lt"/>
                </a:rPr>
                <a:t>3</a:t>
              </a:r>
              <a:r>
                <a:rPr lang="zh-CN" altLang="en-US" sz="1050" dirty="0">
                  <a:solidFill>
                    <a:schemeClr val="bg1">
                      <a:lumMod val="65000"/>
                    </a:schemeClr>
                  </a:solidFill>
                  <a:cs typeface="+mn-ea"/>
                  <a:sym typeface="+mn-lt"/>
                </a:rPr>
                <a:t>万本，</a:t>
              </a:r>
              <a:r>
                <a:rPr lang="en-US" altLang="zh-CN" sz="1050" dirty="0">
                  <a:solidFill>
                    <a:schemeClr val="bg1">
                      <a:lumMod val="65000"/>
                    </a:schemeClr>
                  </a:solidFill>
                  <a:cs typeface="+mn-ea"/>
                  <a:sym typeface="+mn-lt"/>
                </a:rPr>
                <a:t>3350</a:t>
              </a:r>
              <a:r>
                <a:rPr lang="zh-CN" altLang="en-US" sz="1050" dirty="0">
                  <a:solidFill>
                    <a:schemeClr val="bg1">
                      <a:lumMod val="65000"/>
                    </a:schemeClr>
                  </a:solidFill>
                  <a:cs typeface="+mn-ea"/>
                  <a:sym typeface="+mn-lt"/>
                </a:rPr>
                <a:t>余万条</a:t>
              </a:r>
            </a:p>
          </p:txBody>
        </p:sp>
      </p:grpSp>
      <p:grpSp>
        <p:nvGrpSpPr>
          <p:cNvPr id="90" name="组合 89"/>
          <p:cNvGrpSpPr/>
          <p:nvPr/>
        </p:nvGrpSpPr>
        <p:grpSpPr>
          <a:xfrm>
            <a:off x="4924541" y="3952240"/>
            <a:ext cx="3673198" cy="683747"/>
            <a:chOff x="6420004" y="5167417"/>
            <a:chExt cx="4897597" cy="911662"/>
          </a:xfrm>
        </p:grpSpPr>
        <p:grpSp>
          <p:nvGrpSpPr>
            <p:cNvPr id="91" name="Group 36"/>
            <p:cNvGrpSpPr>
              <a:grpSpLocks noChangeAspect="1"/>
            </p:cNvGrpSpPr>
            <p:nvPr/>
          </p:nvGrpSpPr>
          <p:grpSpPr>
            <a:xfrm>
              <a:off x="6420004" y="5199407"/>
              <a:ext cx="879260" cy="874435"/>
              <a:chOff x="1280160" y="2082018"/>
              <a:chExt cx="833264" cy="828691"/>
            </a:xfrm>
          </p:grpSpPr>
          <p:sp>
            <p:nvSpPr>
              <p:cNvPr id="92" name="Rectangle 37"/>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sp>
            <p:nvSpPr>
              <p:cNvPr id="93" name="Rectangle 38"/>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cs typeface="+mn-ea"/>
                  <a:sym typeface="+mn-lt"/>
                </a:endParaRPr>
              </a:p>
            </p:txBody>
          </p:sp>
        </p:grpSp>
        <p:sp>
          <p:nvSpPr>
            <p:cNvPr id="94" name="Freeform 13"/>
            <p:cNvSpPr>
              <a:spLocks noChangeAspect="1" noEditPoints="1"/>
            </p:cNvSpPr>
            <p:nvPr/>
          </p:nvSpPr>
          <p:spPr bwMode="auto">
            <a:xfrm>
              <a:off x="6697688" y="5465830"/>
              <a:ext cx="423378" cy="41229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68580" tIns="34290" rIns="68580" bIns="34290" numCol="1" anchor="t" anchorCtr="0" compatLnSpc="1"/>
            <a:lstStyle/>
            <a:p>
              <a:endParaRPr lang="id-ID" sz="1015">
                <a:cs typeface="+mn-ea"/>
                <a:sym typeface="+mn-lt"/>
              </a:endParaRPr>
            </a:p>
          </p:txBody>
        </p:sp>
        <p:sp>
          <p:nvSpPr>
            <p:cNvPr id="95" name="TextBox 81"/>
            <p:cNvSpPr txBox="1"/>
            <p:nvPr/>
          </p:nvSpPr>
          <p:spPr>
            <a:xfrm>
              <a:off x="7350499" y="5167417"/>
              <a:ext cx="2041584" cy="430887"/>
            </a:xfrm>
            <a:prstGeom prst="rect">
              <a:avLst/>
            </a:prstGeom>
            <a:noFill/>
          </p:spPr>
          <p:txBody>
            <a:bodyPr wrap="none" rtlCol="0">
              <a:spAutoFit/>
            </a:bodyPr>
            <a:lstStyle/>
            <a:p>
              <a:r>
                <a:rPr lang="zh-CN" altLang="id-ID" sz="1500" dirty="0">
                  <a:solidFill>
                    <a:schemeClr val="accent1"/>
                  </a:solidFill>
                  <a:cs typeface="+mn-ea"/>
                  <a:sym typeface="+mn-lt"/>
                </a:rPr>
                <a:t>专利、科技成果</a:t>
              </a:r>
            </a:p>
          </p:txBody>
        </p:sp>
        <p:sp>
          <p:nvSpPr>
            <p:cNvPr id="96" name="Rectangle 82"/>
            <p:cNvSpPr/>
            <p:nvPr/>
          </p:nvSpPr>
          <p:spPr>
            <a:xfrm>
              <a:off x="7350499" y="5525082"/>
              <a:ext cx="3967102" cy="553997"/>
            </a:xfrm>
            <a:prstGeom prst="rect">
              <a:avLst/>
            </a:prstGeom>
          </p:spPr>
          <p:txBody>
            <a:bodyPr wrap="square">
              <a:spAutoFit/>
            </a:bodyPr>
            <a:lstStyle/>
            <a:p>
              <a:r>
                <a:rPr lang="zh-CN" altLang="en-US" sz="1050" dirty="0">
                  <a:solidFill>
                    <a:schemeClr val="bg1">
                      <a:lumMod val="65000"/>
                    </a:schemeClr>
                  </a:solidFill>
                  <a:cs typeface="+mn-ea"/>
                  <a:sym typeface="+mn-lt"/>
                </a:rPr>
                <a:t>中国专利</a:t>
              </a:r>
              <a:r>
                <a:rPr lang="en-US" altLang="zh-CN" sz="1050" dirty="0">
                  <a:solidFill>
                    <a:schemeClr val="bg1">
                      <a:lumMod val="65000"/>
                    </a:schemeClr>
                  </a:solidFill>
                  <a:cs typeface="+mn-ea"/>
                  <a:sym typeface="+mn-lt"/>
                </a:rPr>
                <a:t>2350</a:t>
              </a:r>
              <a:r>
                <a:rPr lang="zh-CN" altLang="en-US" sz="1050" dirty="0">
                  <a:solidFill>
                    <a:schemeClr val="bg1">
                      <a:lumMod val="65000"/>
                    </a:schemeClr>
                  </a:solidFill>
                  <a:cs typeface="+mn-ea"/>
                  <a:sym typeface="+mn-lt"/>
                </a:rPr>
                <a:t>余万项；海外专利</a:t>
              </a:r>
              <a:r>
                <a:rPr lang="en-US" altLang="zh-CN" sz="1050" dirty="0">
                  <a:solidFill>
                    <a:schemeClr val="bg1">
                      <a:lumMod val="65000"/>
                    </a:schemeClr>
                  </a:solidFill>
                  <a:cs typeface="+mn-ea"/>
                  <a:sym typeface="+mn-lt"/>
                </a:rPr>
                <a:t>1.0</a:t>
              </a:r>
              <a:r>
                <a:rPr lang="zh-CN" altLang="en-US" sz="1050" dirty="0">
                  <a:solidFill>
                    <a:schemeClr val="bg1">
                      <a:lumMod val="65000"/>
                    </a:schemeClr>
                  </a:solidFill>
                  <a:cs typeface="+mn-ea"/>
                  <a:sym typeface="+mn-lt"/>
                </a:rPr>
                <a:t>余亿项；成果</a:t>
              </a:r>
              <a:r>
                <a:rPr lang="en-US" altLang="zh-CN" sz="1050" dirty="0">
                  <a:solidFill>
                    <a:schemeClr val="bg1">
                      <a:lumMod val="65000"/>
                    </a:schemeClr>
                  </a:solidFill>
                  <a:cs typeface="+mn-ea"/>
                  <a:sym typeface="+mn-lt"/>
                </a:rPr>
                <a:t>80</a:t>
              </a:r>
              <a:r>
                <a:rPr lang="zh-CN" altLang="en-US" sz="1050" dirty="0">
                  <a:solidFill>
                    <a:schemeClr val="bg1">
                      <a:lumMod val="65000"/>
                    </a:schemeClr>
                  </a:solidFill>
                  <a:cs typeface="+mn-ea"/>
                  <a:sym typeface="+mn-lt"/>
                </a:rPr>
                <a:t>余万项</a:t>
              </a:r>
            </a:p>
          </p:txBody>
        </p:sp>
      </p:grpSp>
      <p:sp>
        <p:nvSpPr>
          <p:cNvPr id="99" name="标题 1"/>
          <p:cNvSpPr txBox="1"/>
          <p:nvPr/>
        </p:nvSpPr>
        <p:spPr>
          <a:xfrm>
            <a:off x="637116" y="348556"/>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资源总量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left)">
                                      <p:cBhvr>
                                        <p:cTn id="25" dur="500"/>
                                        <p:tgtEl>
                                          <p:spTgt spid="81"/>
                                        </p:tgtEl>
                                      </p:cBhvr>
                                    </p:animEffect>
                                  </p:childTnLst>
                                </p:cTn>
                              </p:par>
                              <p:par>
                                <p:cTn id="26" presetID="22" presetClass="entr" presetSubtype="8"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637116" y="348556"/>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知网首页</a:t>
            </a:r>
          </a:p>
        </p:txBody>
      </p:sp>
      <p:sp>
        <p:nvSpPr>
          <p:cNvPr id="131" name="文本框 130"/>
          <p:cNvSpPr txBox="1"/>
          <p:nvPr/>
        </p:nvSpPr>
        <p:spPr>
          <a:xfrm>
            <a:off x="219790" y="1347788"/>
            <a:ext cx="460534" cy="2677656"/>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平</a:t>
            </a:r>
          </a:p>
          <a:p>
            <a:pPr algn="ctr"/>
            <a:r>
              <a:rPr lang="zh-CN" altLang="en-US" sz="2400" b="1" dirty="0">
                <a:solidFill>
                  <a:srgbClr val="FF0000"/>
                </a:solidFill>
                <a:latin typeface="微软雅黑" panose="020B0503020204020204" pitchFamily="34" charset="-122"/>
                <a:ea typeface="微软雅黑" panose="020B0503020204020204" pitchFamily="34" charset="-122"/>
              </a:rPr>
              <a:t> </a:t>
            </a:r>
          </a:p>
          <a:p>
            <a:pPr algn="ctr"/>
            <a:r>
              <a:rPr lang="zh-CN" altLang="en-US" sz="2400" b="1" dirty="0">
                <a:solidFill>
                  <a:srgbClr val="FF0000"/>
                </a:solidFill>
                <a:latin typeface="微软雅黑" panose="020B0503020204020204" pitchFamily="34" charset="-122"/>
                <a:ea typeface="微软雅黑" panose="020B0503020204020204" pitchFamily="34" charset="-122"/>
              </a:rPr>
              <a:t>台</a:t>
            </a:r>
          </a:p>
          <a:p>
            <a:pPr algn="ctr"/>
            <a:endParaRPr lang="zh-CN" altLang="en-US" sz="2400" b="1" dirty="0">
              <a:solidFill>
                <a:srgbClr val="FF0000"/>
              </a:solidFill>
              <a:latin typeface="微软雅黑" panose="020B0503020204020204" pitchFamily="34" charset="-122"/>
              <a:ea typeface="微软雅黑" panose="020B0503020204020204" pitchFamily="34" charset="-122"/>
            </a:endParaRPr>
          </a:p>
          <a:p>
            <a:pPr algn="ctr"/>
            <a:r>
              <a:rPr lang="zh-CN" altLang="en-US" sz="2400" b="1" dirty="0">
                <a:solidFill>
                  <a:srgbClr val="FF0000"/>
                </a:solidFill>
                <a:latin typeface="微软雅黑" panose="020B0503020204020204" pitchFamily="34" charset="-122"/>
                <a:ea typeface="微软雅黑" panose="020B0503020204020204" pitchFamily="34" charset="-122"/>
              </a:rPr>
              <a:t>首</a:t>
            </a:r>
          </a:p>
          <a:p>
            <a:pPr algn="ctr"/>
            <a:endParaRPr lang="zh-CN" altLang="en-US" sz="2400" b="1" dirty="0">
              <a:solidFill>
                <a:srgbClr val="FF0000"/>
              </a:solidFill>
              <a:latin typeface="微软雅黑" panose="020B0503020204020204" pitchFamily="34" charset="-122"/>
              <a:ea typeface="微软雅黑" panose="020B0503020204020204" pitchFamily="34" charset="-122"/>
            </a:endParaRPr>
          </a:p>
          <a:p>
            <a:pPr algn="ctr"/>
            <a:r>
              <a:rPr lang="zh-CN" altLang="en-US" sz="2400" b="1" dirty="0">
                <a:solidFill>
                  <a:srgbClr val="FF0000"/>
                </a:solidFill>
                <a:latin typeface="微软雅黑" panose="020B0503020204020204" pitchFamily="34" charset="-122"/>
                <a:ea typeface="微软雅黑" panose="020B0503020204020204" pitchFamily="34" charset="-122"/>
              </a:rPr>
              <a:t>页</a:t>
            </a:r>
          </a:p>
        </p:txBody>
      </p:sp>
      <p:grpSp>
        <p:nvGrpSpPr>
          <p:cNvPr id="3" name="组合 2"/>
          <p:cNvGrpSpPr/>
          <p:nvPr/>
        </p:nvGrpSpPr>
        <p:grpSpPr>
          <a:xfrm>
            <a:off x="680174" y="-7786"/>
            <a:ext cx="7685841" cy="10999837"/>
            <a:chOff x="680174" y="-7786"/>
            <a:chExt cx="7685841" cy="10999837"/>
          </a:xfrm>
        </p:grpSpPr>
        <p:pic>
          <p:nvPicPr>
            <p:cNvPr id="4" name="图片 3"/>
            <p:cNvPicPr>
              <a:picLocks noChangeAspect="1"/>
            </p:cNvPicPr>
            <p:nvPr/>
          </p:nvPicPr>
          <p:blipFill>
            <a:blip r:embed="rId4"/>
            <a:stretch>
              <a:fillRect/>
            </a:stretch>
          </p:blipFill>
          <p:spPr>
            <a:xfrm>
              <a:off x="712318" y="0"/>
              <a:ext cx="7653697" cy="10992051"/>
            </a:xfrm>
            <a:prstGeom prst="rect">
              <a:avLst/>
            </a:prstGeom>
          </p:spPr>
        </p:pic>
        <p:grpSp>
          <p:nvGrpSpPr>
            <p:cNvPr id="99" name="组合 98"/>
            <p:cNvGrpSpPr/>
            <p:nvPr/>
          </p:nvGrpSpPr>
          <p:grpSpPr>
            <a:xfrm>
              <a:off x="680174" y="370403"/>
              <a:ext cx="7661381" cy="8548954"/>
              <a:chOff x="1111" y="1818"/>
              <a:chExt cx="16684" cy="17977"/>
            </a:xfrm>
          </p:grpSpPr>
          <p:grpSp>
            <p:nvGrpSpPr>
              <p:cNvPr id="100" name="组合 99"/>
              <p:cNvGrpSpPr/>
              <p:nvPr/>
            </p:nvGrpSpPr>
            <p:grpSpPr>
              <a:xfrm>
                <a:off x="1111" y="4000"/>
                <a:ext cx="16684" cy="15795"/>
                <a:chOff x="1111" y="4000"/>
                <a:chExt cx="16684" cy="15795"/>
              </a:xfrm>
            </p:grpSpPr>
            <p:grpSp>
              <p:nvGrpSpPr>
                <p:cNvPr id="102" name="组合 101"/>
                <p:cNvGrpSpPr/>
                <p:nvPr/>
              </p:nvGrpSpPr>
              <p:grpSpPr>
                <a:xfrm>
                  <a:off x="1111" y="4000"/>
                  <a:ext cx="16684" cy="10670"/>
                  <a:chOff x="1111" y="4000"/>
                  <a:chExt cx="16684" cy="10670"/>
                </a:xfrm>
              </p:grpSpPr>
              <p:grpSp>
                <p:nvGrpSpPr>
                  <p:cNvPr id="113" name="组合 112"/>
                  <p:cNvGrpSpPr/>
                  <p:nvPr/>
                </p:nvGrpSpPr>
                <p:grpSpPr>
                  <a:xfrm>
                    <a:off x="1323" y="4000"/>
                    <a:ext cx="16472" cy="6159"/>
                    <a:chOff x="1323" y="4000"/>
                    <a:chExt cx="16472" cy="6159"/>
                  </a:xfrm>
                </p:grpSpPr>
                <p:grpSp>
                  <p:nvGrpSpPr>
                    <p:cNvPr id="117" name="组合 116"/>
                    <p:cNvGrpSpPr/>
                    <p:nvPr/>
                  </p:nvGrpSpPr>
                  <p:grpSpPr>
                    <a:xfrm>
                      <a:off x="1323" y="4000"/>
                      <a:ext cx="16472" cy="6046"/>
                      <a:chOff x="1354" y="3995"/>
                      <a:chExt cx="16472" cy="6046"/>
                    </a:xfrm>
                  </p:grpSpPr>
                  <p:grpSp>
                    <p:nvGrpSpPr>
                      <p:cNvPr id="122" name="组合 121"/>
                      <p:cNvGrpSpPr/>
                      <p:nvPr/>
                    </p:nvGrpSpPr>
                    <p:grpSpPr>
                      <a:xfrm>
                        <a:off x="13695" y="3995"/>
                        <a:ext cx="4131" cy="6040"/>
                        <a:chOff x="13695" y="3995"/>
                        <a:chExt cx="4131" cy="6040"/>
                      </a:xfrm>
                    </p:grpSpPr>
                    <p:sp>
                      <p:nvSpPr>
                        <p:cNvPr id="129" name="矩形 128"/>
                        <p:cNvSpPr/>
                        <p:nvPr/>
                      </p:nvSpPr>
                      <p:spPr>
                        <a:xfrm>
                          <a:off x="13695" y="4841"/>
                          <a:ext cx="4131" cy="51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0" name="矩形 129"/>
                        <p:cNvSpPr/>
                        <p:nvPr/>
                      </p:nvSpPr>
                      <p:spPr>
                        <a:xfrm>
                          <a:off x="13695" y="3995"/>
                          <a:ext cx="4131" cy="84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23" name="组合 122"/>
                      <p:cNvGrpSpPr/>
                      <p:nvPr/>
                    </p:nvGrpSpPr>
                    <p:grpSpPr>
                      <a:xfrm>
                        <a:off x="1354" y="4001"/>
                        <a:ext cx="4695" cy="6040"/>
                        <a:chOff x="1354" y="4001"/>
                        <a:chExt cx="4695" cy="6040"/>
                      </a:xfrm>
                    </p:grpSpPr>
                    <p:sp>
                      <p:nvSpPr>
                        <p:cNvPr id="127" name="矩形 126"/>
                        <p:cNvSpPr/>
                        <p:nvPr/>
                      </p:nvSpPr>
                      <p:spPr>
                        <a:xfrm>
                          <a:off x="1354" y="4019"/>
                          <a:ext cx="4695" cy="602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8" name="矩形 127"/>
                        <p:cNvSpPr/>
                        <p:nvPr/>
                      </p:nvSpPr>
                      <p:spPr>
                        <a:xfrm>
                          <a:off x="1355" y="4001"/>
                          <a:ext cx="4693" cy="6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24" name="组合 123"/>
                      <p:cNvGrpSpPr/>
                      <p:nvPr/>
                    </p:nvGrpSpPr>
                    <p:grpSpPr>
                      <a:xfrm>
                        <a:off x="6398" y="4025"/>
                        <a:ext cx="6948" cy="2417"/>
                        <a:chOff x="1699" y="3875"/>
                        <a:chExt cx="6948" cy="6902"/>
                      </a:xfrm>
                    </p:grpSpPr>
                    <p:sp>
                      <p:nvSpPr>
                        <p:cNvPr id="125" name="矩形 124"/>
                        <p:cNvSpPr/>
                        <p:nvPr/>
                      </p:nvSpPr>
                      <p:spPr>
                        <a:xfrm>
                          <a:off x="1699" y="5674"/>
                          <a:ext cx="6948" cy="51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6" name="矩形 125"/>
                        <p:cNvSpPr/>
                        <p:nvPr/>
                      </p:nvSpPr>
                      <p:spPr>
                        <a:xfrm>
                          <a:off x="1699" y="3875"/>
                          <a:ext cx="2023" cy="17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118" name="组合 117"/>
                    <p:cNvGrpSpPr/>
                    <p:nvPr/>
                  </p:nvGrpSpPr>
                  <p:grpSpPr>
                    <a:xfrm>
                      <a:off x="6354" y="7783"/>
                      <a:ext cx="6948" cy="2376"/>
                      <a:chOff x="6554" y="2885"/>
                      <a:chExt cx="6948" cy="2376"/>
                    </a:xfrm>
                  </p:grpSpPr>
                  <p:sp>
                    <p:nvSpPr>
                      <p:cNvPr id="119" name="矩形 118"/>
                      <p:cNvSpPr/>
                      <p:nvPr/>
                    </p:nvSpPr>
                    <p:spPr>
                      <a:xfrm>
                        <a:off x="6554" y="2885"/>
                        <a:ext cx="6948" cy="23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0" name="矩形 119"/>
                      <p:cNvSpPr/>
                      <p:nvPr/>
                    </p:nvSpPr>
                    <p:spPr>
                      <a:xfrm>
                        <a:off x="6554" y="2885"/>
                        <a:ext cx="2178" cy="63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114" name="组合 113"/>
                  <p:cNvGrpSpPr/>
                  <p:nvPr/>
                </p:nvGrpSpPr>
                <p:grpSpPr>
                  <a:xfrm>
                    <a:off x="1111" y="10730"/>
                    <a:ext cx="16684" cy="3940"/>
                    <a:chOff x="1618" y="2132"/>
                    <a:chExt cx="16684" cy="3940"/>
                  </a:xfrm>
                </p:grpSpPr>
                <p:sp>
                  <p:nvSpPr>
                    <p:cNvPr id="115" name="矩形 114"/>
                    <p:cNvSpPr/>
                    <p:nvPr/>
                  </p:nvSpPr>
                  <p:spPr>
                    <a:xfrm>
                      <a:off x="1618" y="2132"/>
                      <a:ext cx="16684" cy="394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6" name="矩形 115"/>
                    <p:cNvSpPr/>
                    <p:nvPr/>
                  </p:nvSpPr>
                  <p:spPr>
                    <a:xfrm>
                      <a:off x="1618" y="2132"/>
                      <a:ext cx="2183" cy="71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103" name="组合 102"/>
                <p:cNvGrpSpPr/>
                <p:nvPr/>
              </p:nvGrpSpPr>
              <p:grpSpPr>
                <a:xfrm>
                  <a:off x="1181" y="15329"/>
                  <a:ext cx="16541" cy="4466"/>
                  <a:chOff x="1181" y="15329"/>
                  <a:chExt cx="16541" cy="4466"/>
                </a:xfrm>
              </p:grpSpPr>
              <p:grpSp>
                <p:nvGrpSpPr>
                  <p:cNvPr id="104" name="组合 103"/>
                  <p:cNvGrpSpPr/>
                  <p:nvPr/>
                </p:nvGrpSpPr>
                <p:grpSpPr>
                  <a:xfrm>
                    <a:off x="1181" y="15498"/>
                    <a:ext cx="5964" cy="2770"/>
                    <a:chOff x="1688" y="886"/>
                    <a:chExt cx="5964" cy="2770"/>
                  </a:xfrm>
                </p:grpSpPr>
                <p:sp>
                  <p:nvSpPr>
                    <p:cNvPr id="111" name="矩形 110"/>
                    <p:cNvSpPr/>
                    <p:nvPr/>
                  </p:nvSpPr>
                  <p:spPr>
                    <a:xfrm>
                      <a:off x="1688" y="886"/>
                      <a:ext cx="5964" cy="27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2" name="矩形 111"/>
                    <p:cNvSpPr/>
                    <p:nvPr/>
                  </p:nvSpPr>
                  <p:spPr>
                    <a:xfrm>
                      <a:off x="1688" y="886"/>
                      <a:ext cx="1539" cy="5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05" name="组合 104"/>
                  <p:cNvGrpSpPr/>
                  <p:nvPr/>
                </p:nvGrpSpPr>
                <p:grpSpPr>
                  <a:xfrm>
                    <a:off x="7807" y="15541"/>
                    <a:ext cx="5236" cy="2831"/>
                    <a:chOff x="2128" y="929"/>
                    <a:chExt cx="5236" cy="2831"/>
                  </a:xfrm>
                </p:grpSpPr>
                <p:sp>
                  <p:nvSpPr>
                    <p:cNvPr id="109" name="矩形 108"/>
                    <p:cNvSpPr/>
                    <p:nvPr/>
                  </p:nvSpPr>
                  <p:spPr>
                    <a:xfrm>
                      <a:off x="2128" y="929"/>
                      <a:ext cx="5236" cy="28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0" name="矩形 109"/>
                    <p:cNvSpPr/>
                    <p:nvPr/>
                  </p:nvSpPr>
                  <p:spPr>
                    <a:xfrm>
                      <a:off x="2128" y="929"/>
                      <a:ext cx="2116" cy="5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06" name="组合 105"/>
                  <p:cNvGrpSpPr/>
                  <p:nvPr/>
                </p:nvGrpSpPr>
                <p:grpSpPr>
                  <a:xfrm>
                    <a:off x="13788" y="15329"/>
                    <a:ext cx="3934" cy="4466"/>
                    <a:chOff x="2577" y="717"/>
                    <a:chExt cx="3934" cy="4466"/>
                  </a:xfrm>
                </p:grpSpPr>
                <p:sp>
                  <p:nvSpPr>
                    <p:cNvPr id="107" name="矩形 106"/>
                    <p:cNvSpPr/>
                    <p:nvPr/>
                  </p:nvSpPr>
                  <p:spPr>
                    <a:xfrm>
                      <a:off x="2590" y="731"/>
                      <a:ext cx="3921" cy="445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8" name="矩形 107"/>
                    <p:cNvSpPr/>
                    <p:nvPr/>
                  </p:nvSpPr>
                  <p:spPr>
                    <a:xfrm>
                      <a:off x="2577" y="717"/>
                      <a:ext cx="2116" cy="6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sp>
            <p:nvSpPr>
              <p:cNvPr id="101" name="矩形 100"/>
              <p:cNvSpPr/>
              <p:nvPr/>
            </p:nvSpPr>
            <p:spPr>
              <a:xfrm>
                <a:off x="2215" y="1818"/>
                <a:ext cx="14629" cy="19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32" name="文本框 131"/>
            <p:cNvSpPr txBox="1"/>
            <p:nvPr/>
          </p:nvSpPr>
          <p:spPr>
            <a:xfrm>
              <a:off x="3341878" y="-7786"/>
              <a:ext cx="2374551" cy="461665"/>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400" b="1" dirty="0">
                  <a:solidFill>
                    <a:srgbClr val="FF0000"/>
                  </a:solidFill>
                  <a:latin typeface="微软雅黑" panose="020B0503020204020204" pitchFamily="34" charset="-122"/>
                  <a:ea typeface="微软雅黑" panose="020B0503020204020204" pitchFamily="34" charset="-122"/>
                </a:rPr>
                <a:t>www.cnki.net</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538 0.15618 L -0.00191 -0.80555 " pathEditMode="relative" rAng="0" ptsTypes="AA">
                                      <p:cBhvr>
                                        <p:cTn id="14" dur="2000" fill="hold"/>
                                        <p:tgtEl>
                                          <p:spTgt spid="3"/>
                                        </p:tgtEl>
                                        <p:attrNameLst>
                                          <p:attrName>ppt_x</p:attrName>
                                          <p:attrName>ppt_y</p:attrName>
                                        </p:attrNameLst>
                                      </p:cBhvr>
                                      <p:rCtr x="-365" y="-480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664267"/>
            <a:ext cx="9144000" cy="1907483"/>
          </a:xfrm>
          <a:prstGeom prst="rect">
            <a:avLst/>
          </a:prstGeom>
        </p:spPr>
      </p:pic>
      <p:pic>
        <p:nvPicPr>
          <p:cNvPr id="7" name="图片 6"/>
          <p:cNvPicPr>
            <a:picLocks noChangeAspect="1"/>
          </p:cNvPicPr>
          <p:nvPr/>
        </p:nvPicPr>
        <p:blipFill rotWithShape="1">
          <a:blip r:embed="rId3"/>
          <a:srcRect b="2147"/>
          <a:stretch>
            <a:fillRect/>
          </a:stretch>
        </p:blipFill>
        <p:spPr>
          <a:xfrm>
            <a:off x="1402002" y="664267"/>
            <a:ext cx="1033077" cy="4479233"/>
          </a:xfrm>
          <a:prstGeom prst="rect">
            <a:avLst/>
          </a:prstGeom>
        </p:spPr>
      </p:pic>
      <p:sp>
        <p:nvSpPr>
          <p:cNvPr id="9" name="标题 1"/>
          <p:cNvSpPr txBox="1"/>
          <p:nvPr/>
        </p:nvSpPr>
        <p:spPr>
          <a:xfrm>
            <a:off x="4756729" y="3312378"/>
            <a:ext cx="3578749" cy="47997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000" dirty="0">
                <a:latin typeface="微软雅黑" panose="020B0503020204020204" pitchFamily="34" charset="-122"/>
                <a:ea typeface="微软雅黑" panose="020B0503020204020204" pitchFamily="34" charset="-122"/>
                <a:cs typeface="+mn-ea"/>
              </a:rPr>
              <a:t>多种检索方式与检索项的选择</a:t>
            </a:r>
          </a:p>
        </p:txBody>
      </p:sp>
      <p:sp>
        <p:nvSpPr>
          <p:cNvPr id="6" name="标题 1"/>
          <p:cNvSpPr txBox="1"/>
          <p:nvPr/>
        </p:nvSpPr>
        <p:spPr>
          <a:xfrm>
            <a:off x="572822" y="141387"/>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知网首页</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be6279f8-19ec-43d6-b565-5fce9f5fc21c"/>
          <p:cNvGrpSpPr>
            <a:grpSpLocks noChangeAspect="1"/>
          </p:cNvGrpSpPr>
          <p:nvPr/>
        </p:nvGrpSpPr>
        <p:grpSpPr>
          <a:xfrm>
            <a:off x="321066" y="1068705"/>
            <a:ext cx="8528410" cy="3478040"/>
            <a:chOff x="1781591" y="1624852"/>
            <a:chExt cx="8847810" cy="3608296"/>
          </a:xfrm>
        </p:grpSpPr>
        <p:grpSp>
          <p:nvGrpSpPr>
            <p:cNvPr id="38" name="组合 37"/>
            <p:cNvGrpSpPr/>
            <p:nvPr/>
          </p:nvGrpSpPr>
          <p:grpSpPr>
            <a:xfrm>
              <a:off x="4180436" y="1624852"/>
              <a:ext cx="3831129" cy="3608296"/>
              <a:chOff x="4180436" y="1624852"/>
              <a:chExt cx="3831129" cy="3608296"/>
            </a:xfrm>
          </p:grpSpPr>
          <p:sp>
            <p:nvSpPr>
              <p:cNvPr id="44" name="îŝḷîḓé-矩形: 圆角 9"/>
              <p:cNvSpPr/>
              <p:nvPr/>
            </p:nvSpPr>
            <p:spPr>
              <a:xfrm>
                <a:off x="4276200" y="1720616"/>
                <a:ext cx="1483242" cy="1483242"/>
              </a:xfrm>
              <a:prstGeom prst="roundRect">
                <a:avLst>
                  <a:gd name="adj" fmla="val 66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sz="1500" b="1" dirty="0">
                    <a:solidFill>
                      <a:schemeClr val="bg1"/>
                    </a:solidFill>
                  </a:rPr>
                  <a:t>中外文文献统一主题检索</a:t>
                </a:r>
                <a:endParaRPr lang="en-US" sz="1500" b="1" dirty="0">
                  <a:solidFill>
                    <a:schemeClr val="bg1"/>
                  </a:solidFill>
                </a:endParaRPr>
              </a:p>
            </p:txBody>
          </p:sp>
          <p:sp>
            <p:nvSpPr>
              <p:cNvPr id="45" name="îŝḷîḓé-矩形: 圆角 10"/>
              <p:cNvSpPr/>
              <p:nvPr/>
            </p:nvSpPr>
            <p:spPr>
              <a:xfrm>
                <a:off x="4180436" y="1624852"/>
                <a:ext cx="1674771" cy="1674771"/>
              </a:xfrm>
              <a:prstGeom prst="roundRect">
                <a:avLst>
                  <a:gd name="adj" fmla="val 6631"/>
                </a:avLst>
              </a:prstGeom>
              <a:noFill/>
              <a:ln w="12700" cap="flat" cmpd="sng" algn="ctr">
                <a:solidFill>
                  <a:schemeClr val="accent1">
                    <a:lumMod val="100000"/>
                  </a:schemeClr>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p>
            </p:txBody>
          </p:sp>
          <p:sp>
            <p:nvSpPr>
              <p:cNvPr id="46" name="îŝḷîḓé-矩形: 圆角 11"/>
              <p:cNvSpPr/>
              <p:nvPr/>
            </p:nvSpPr>
            <p:spPr>
              <a:xfrm>
                <a:off x="6432558" y="1720616"/>
                <a:ext cx="1483242" cy="1483242"/>
              </a:xfrm>
              <a:prstGeom prst="roundRect">
                <a:avLst>
                  <a:gd name="adj" fmla="val 663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sz="1500" b="1" dirty="0">
                    <a:solidFill>
                      <a:schemeClr val="bg1"/>
                    </a:solidFill>
                  </a:rPr>
                  <a:t>知识矩阵</a:t>
                </a:r>
                <a:endParaRPr lang="en-US" sz="1500" b="1" dirty="0">
                  <a:solidFill>
                    <a:schemeClr val="bg1"/>
                  </a:solidFill>
                </a:endParaRPr>
              </a:p>
            </p:txBody>
          </p:sp>
          <p:sp>
            <p:nvSpPr>
              <p:cNvPr id="47" name="îŝḷîḓé-矩形: 圆角 12"/>
              <p:cNvSpPr/>
              <p:nvPr/>
            </p:nvSpPr>
            <p:spPr>
              <a:xfrm>
                <a:off x="6336794" y="1624852"/>
                <a:ext cx="1674771" cy="1674771"/>
              </a:xfrm>
              <a:prstGeom prst="roundRect">
                <a:avLst>
                  <a:gd name="adj" fmla="val 6631"/>
                </a:avLst>
              </a:prstGeom>
              <a:noFill/>
              <a:ln w="12700" cap="flat" cmpd="sng" algn="ctr">
                <a:solidFill>
                  <a:srgbClr val="B6B1C1"/>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p>
            </p:txBody>
          </p:sp>
          <p:sp>
            <p:nvSpPr>
              <p:cNvPr id="48" name="îŝḷîḓé-矩形: 圆角 13"/>
              <p:cNvSpPr/>
              <p:nvPr/>
            </p:nvSpPr>
            <p:spPr>
              <a:xfrm>
                <a:off x="4276200" y="3654141"/>
                <a:ext cx="1483242" cy="1483242"/>
              </a:xfrm>
              <a:prstGeom prst="roundRect">
                <a:avLst>
                  <a:gd name="adj" fmla="val 6631"/>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sz="1500" b="1" dirty="0">
                    <a:solidFill>
                      <a:schemeClr val="bg1"/>
                    </a:solidFill>
                  </a:rPr>
                  <a:t>检索方式</a:t>
                </a:r>
                <a:endParaRPr lang="en-US" sz="1500" b="1" dirty="0">
                  <a:solidFill>
                    <a:schemeClr val="bg1"/>
                  </a:solidFill>
                </a:endParaRPr>
              </a:p>
            </p:txBody>
          </p:sp>
          <p:sp>
            <p:nvSpPr>
              <p:cNvPr id="49" name="îŝḷîḓé-矩形: 圆角 14"/>
              <p:cNvSpPr/>
              <p:nvPr/>
            </p:nvSpPr>
            <p:spPr>
              <a:xfrm>
                <a:off x="4180436" y="3558377"/>
                <a:ext cx="1674771" cy="1674771"/>
              </a:xfrm>
              <a:prstGeom prst="roundRect">
                <a:avLst>
                  <a:gd name="adj" fmla="val 6631"/>
                </a:avLst>
              </a:prstGeom>
              <a:noFill/>
              <a:ln w="12700" cap="flat" cmpd="sng" algn="ctr">
                <a:solidFill>
                  <a:schemeClr val="accent3">
                    <a:lumMod val="100000"/>
                  </a:schemeClr>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p>
            </p:txBody>
          </p:sp>
          <p:sp>
            <p:nvSpPr>
              <p:cNvPr id="58" name="îŝḷîḓé-矩形: 圆角 15"/>
              <p:cNvSpPr/>
              <p:nvPr/>
            </p:nvSpPr>
            <p:spPr>
              <a:xfrm>
                <a:off x="6432558" y="3654141"/>
                <a:ext cx="1483242" cy="1483242"/>
              </a:xfrm>
              <a:prstGeom prst="roundRect">
                <a:avLst>
                  <a:gd name="adj" fmla="val 6631"/>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sz="1500" b="1" dirty="0">
                    <a:solidFill>
                      <a:schemeClr val="bg1"/>
                    </a:solidFill>
                  </a:rPr>
                  <a:t>知网节</a:t>
                </a:r>
                <a:endParaRPr lang="en-US" sz="1500" b="1" dirty="0">
                  <a:solidFill>
                    <a:schemeClr val="bg1"/>
                  </a:solidFill>
                </a:endParaRPr>
              </a:p>
            </p:txBody>
          </p:sp>
          <p:sp>
            <p:nvSpPr>
              <p:cNvPr id="59" name="îŝḷîḓé-矩形: 圆角 16"/>
              <p:cNvSpPr/>
              <p:nvPr/>
            </p:nvSpPr>
            <p:spPr>
              <a:xfrm>
                <a:off x="6336794" y="3558377"/>
                <a:ext cx="1674771" cy="1674771"/>
              </a:xfrm>
              <a:prstGeom prst="roundRect">
                <a:avLst>
                  <a:gd name="adj" fmla="val 6631"/>
                </a:avLst>
              </a:prstGeom>
              <a:noFill/>
              <a:ln w="12700" cap="flat" cmpd="sng" algn="ctr">
                <a:solidFill>
                  <a:schemeClr val="accent4">
                    <a:lumMod val="100000"/>
                  </a:schemeClr>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p>
            </p:txBody>
          </p:sp>
        </p:grpSp>
        <p:grpSp>
          <p:nvGrpSpPr>
            <p:cNvPr id="39" name="组合 38"/>
            <p:cNvGrpSpPr/>
            <p:nvPr/>
          </p:nvGrpSpPr>
          <p:grpSpPr>
            <a:xfrm>
              <a:off x="1781591" y="2021401"/>
              <a:ext cx="8847810" cy="2512861"/>
              <a:chOff x="1972170" y="2021401"/>
              <a:chExt cx="8847810" cy="2512861"/>
            </a:xfrm>
          </p:grpSpPr>
          <p:sp>
            <p:nvSpPr>
              <p:cNvPr id="40" name="îŝḷîḓé-Rectangle 17"/>
              <p:cNvSpPr/>
              <p:nvPr/>
            </p:nvSpPr>
            <p:spPr>
              <a:xfrm>
                <a:off x="8376436" y="2021401"/>
                <a:ext cx="2443544" cy="604673"/>
              </a:xfrm>
              <a:prstGeom prst="rect">
                <a:avLst/>
              </a:prstGeom>
            </p:spPr>
            <p:txBody>
              <a:bodyPr wrap="square" lIns="0" tIns="0" rIns="0" bIns="0" anchor="ctr">
                <a:no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创新多维度内容分析和展示的知识矩阵，通过多维分组、组内权威排序、分组项细化实现中英文文献的精准发现、权威推荐。</a:t>
                </a:r>
                <a:endParaRPr lang="zh-CN" altLang="en-US" sz="1200" dirty="0"/>
              </a:p>
            </p:txBody>
          </p:sp>
          <p:sp>
            <p:nvSpPr>
              <p:cNvPr id="41" name="îŝḷîḓé-文本框 21"/>
              <p:cNvSpPr txBox="1"/>
              <p:nvPr/>
            </p:nvSpPr>
            <p:spPr>
              <a:xfrm>
                <a:off x="1972170" y="2323737"/>
                <a:ext cx="2253815" cy="276999"/>
              </a:xfrm>
              <a:prstGeom prst="rect">
                <a:avLst/>
              </a:prstGeom>
            </p:spPr>
            <p:txBody>
              <a:bodyPr wrap="square" lIns="0" tIns="0" rIns="0" bIns="0" anchor="ctr">
                <a:noAutofit/>
              </a:bodyPr>
              <a:lstStyle>
                <a:defPPr>
                  <a:defRPr lang="zh-CN"/>
                </a:defPPr>
                <a:lvl1pPr>
                  <a:lnSpc>
                    <a:spcPct val="120000"/>
                  </a:lnSpc>
                  <a:defRPr sz="1600">
                    <a:latin typeface="微软雅黑" panose="020B0503020204020204" pitchFamily="34" charset="-122"/>
                    <a:ea typeface="微软雅黑" panose="020B0503020204020204" pitchFamily="34" charset="-122"/>
                  </a:defRPr>
                </a:lvl1pPr>
              </a:lstStyle>
              <a:p>
                <a:r>
                  <a:rPr lang="zh-CN" altLang="en-US" sz="1200" dirty="0"/>
                  <a:t>基于海量中外文文献的统一检索，提供该主题全球期刊，实现了对中外文文献的统一主题标引，揭示不同内容层次、资源类别，支持分组跨项选择。</a:t>
                </a:r>
              </a:p>
            </p:txBody>
          </p:sp>
          <p:sp>
            <p:nvSpPr>
              <p:cNvPr id="42" name="îŝḷîḓé-文本框 21"/>
              <p:cNvSpPr txBox="1"/>
              <p:nvPr/>
            </p:nvSpPr>
            <p:spPr>
              <a:xfrm>
                <a:off x="1972170" y="4257263"/>
                <a:ext cx="2253815" cy="276999"/>
              </a:xfrm>
              <a:prstGeom prst="rect">
                <a:avLst/>
              </a:prstGeom>
            </p:spPr>
            <p:txBody>
              <a:bodyPr wrap="square" lIns="0" tIns="0" rIns="0" bIns="0" anchor="ctr">
                <a:noAutofit/>
              </a:bodyPr>
              <a:lstStyle>
                <a:defPPr>
                  <a:defRPr lang="zh-CN"/>
                </a:defPPr>
                <a:lvl1pPr>
                  <a:lnSpc>
                    <a:spcPct val="120000"/>
                  </a:lnSpc>
                  <a:defRPr sz="1600">
                    <a:latin typeface="微软雅黑" panose="020B0503020204020204" pitchFamily="34" charset="-122"/>
                    <a:ea typeface="微软雅黑" panose="020B0503020204020204" pitchFamily="34" charset="-122"/>
                  </a:defRPr>
                </a:lvl1pPr>
              </a:lstStyle>
              <a:p>
                <a:r>
                  <a:rPr lang="zh-CN" altLang="en-US" sz="1200" dirty="0"/>
                  <a:t>自由丰富的逻辑组合，涵盖作者、主题、文献来源等条件，辅助用户输入表达更加完整准确，满足系统、专业查找文献</a:t>
                </a:r>
                <a:r>
                  <a:rPr lang="zh-CN" altLang="en-US" sz="1200"/>
                  <a:t>的</a:t>
                </a:r>
                <a:r>
                  <a:rPr lang="zh-CN" altLang="en-US" sz="1200" smtClean="0"/>
                  <a:t>需求。</a:t>
                </a:r>
                <a:endParaRPr lang="zh-CN" altLang="en-US" sz="1200" dirty="0"/>
              </a:p>
            </p:txBody>
          </p:sp>
          <p:sp>
            <p:nvSpPr>
              <p:cNvPr id="43" name="îŝḷîḓé-文本框 21"/>
              <p:cNvSpPr txBox="1"/>
              <p:nvPr/>
            </p:nvSpPr>
            <p:spPr>
              <a:xfrm>
                <a:off x="8376436" y="4257263"/>
                <a:ext cx="2253815" cy="276999"/>
              </a:xfrm>
              <a:prstGeom prst="rect">
                <a:avLst/>
              </a:prstGeom>
            </p:spPr>
            <p:txBody>
              <a:bodyPr wrap="square" lIns="0" tIns="0" rIns="0" bIns="0" anchor="ctr">
                <a:noAutofit/>
              </a:bodyPr>
              <a:lstStyle>
                <a:defPPr>
                  <a:defRPr lang="zh-CN"/>
                </a:defPPr>
                <a:lvl1pPr>
                  <a:lnSpc>
                    <a:spcPct val="120000"/>
                  </a:lnSpc>
                  <a:defRPr sz="1600">
                    <a:latin typeface="微软雅黑" panose="020B0503020204020204" pitchFamily="34" charset="-122"/>
                    <a:ea typeface="微软雅黑" panose="020B0503020204020204" pitchFamily="34" charset="-122"/>
                  </a:defRPr>
                </a:lvl1pPr>
              </a:lstStyle>
              <a:p>
                <a:r>
                  <a:rPr lang="zh-CN" altLang="en-US" sz="1200" dirty="0"/>
                  <a:t>构建以单篇文献为节点的世界知识网络，刻画以节点文献为中心的主题发展</a:t>
                </a:r>
                <a:r>
                  <a:rPr lang="zh-CN" altLang="en-US" sz="1200" dirty="0" smtClean="0"/>
                  <a:t>脉络。</a:t>
                </a:r>
                <a:endParaRPr lang="zh-CN" altLang="en-US" sz="1200" dirty="0"/>
              </a:p>
            </p:txBody>
          </p:sp>
        </p:grpSp>
      </p:grpSp>
      <p:sp>
        <p:nvSpPr>
          <p:cNvPr id="20"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功能亮点</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4)">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2391526" y="2143263"/>
            <a:ext cx="14505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4800" u="none" strike="noStrike" cap="none" normalizeH="0" baseline="0" dirty="0">
                <a:ln>
                  <a:noFill/>
                </a:ln>
                <a:solidFill>
                  <a:srgbClr val="577188"/>
                </a:solidFill>
                <a:effectLst/>
                <a:latin typeface="Impact" panose="020B0806030902050204" pitchFamily="34" charset="0"/>
                <a:cs typeface="+mn-ea"/>
              </a:rPr>
              <a:t>02</a:t>
            </a:r>
            <a:endParaRPr kumimoji="0" lang="zh-CN" sz="4400" u="none" strike="noStrike" cap="none" normalizeH="0" baseline="0" dirty="0">
              <a:ln>
                <a:noFill/>
              </a:ln>
              <a:solidFill>
                <a:srgbClr val="577188"/>
              </a:solidFill>
              <a:effectLst/>
              <a:latin typeface="Impact" panose="020B0806030902050204" pitchFamily="34" charset="0"/>
              <a:cs typeface="+mn-ea"/>
            </a:endParaRPr>
          </a:p>
        </p:txBody>
      </p:sp>
      <p:sp>
        <p:nvSpPr>
          <p:cNvPr id="15" name="TextBox 6"/>
          <p:cNvSpPr txBox="1">
            <a:spLocks noChangeArrowheads="1"/>
          </p:cNvSpPr>
          <p:nvPr/>
        </p:nvSpPr>
        <p:spPr bwMode="auto">
          <a:xfrm>
            <a:off x="2458323" y="1897071"/>
            <a:ext cx="131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577188"/>
                </a:solidFill>
                <a:effectLst/>
                <a:latin typeface="+mn-ea"/>
                <a:cs typeface="+mn-ea"/>
              </a:rPr>
              <a:t>PART</a:t>
            </a:r>
            <a:endParaRPr kumimoji="0" lang="zh-CN" sz="1800" b="0" i="0" u="none" strike="noStrike" cap="none" normalizeH="0" baseline="0" dirty="0">
              <a:ln>
                <a:noFill/>
              </a:ln>
              <a:solidFill>
                <a:srgbClr val="577188"/>
              </a:solidFill>
              <a:effectLst/>
              <a:latin typeface="Arial" panose="020B0604020202090204" pitchFamily="34" charset="0"/>
              <a:cs typeface="+mn-ea"/>
            </a:endParaRPr>
          </a:p>
        </p:txBody>
      </p:sp>
      <p:grpSp>
        <p:nvGrpSpPr>
          <p:cNvPr id="17" name="组合 16"/>
          <p:cNvGrpSpPr/>
          <p:nvPr/>
        </p:nvGrpSpPr>
        <p:grpSpPr>
          <a:xfrm>
            <a:off x="1641872" y="4103688"/>
            <a:ext cx="6481763" cy="959644"/>
            <a:chOff x="1312863" y="187325"/>
            <a:chExt cx="8642350" cy="1279525"/>
          </a:xfrm>
          <a:solidFill>
            <a:srgbClr val="8FA4B7">
              <a:alpha val="42000"/>
            </a:srgbClr>
          </a:solidFill>
        </p:grpSpPr>
        <p:sp>
          <p:nvSpPr>
            <p:cNvPr id="18"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9"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0"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1"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2"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23"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椭圆 25"/>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椭圆 27"/>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3"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4" name="椭圆 33"/>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9" name="椭圆 38"/>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0" name="椭圆 39"/>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1" name="椭圆 40"/>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2" name="椭圆 41"/>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3" name="椭圆 42"/>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5" name="TextBox 6"/>
          <p:cNvSpPr txBox="1">
            <a:spLocks noChangeArrowheads="1"/>
          </p:cNvSpPr>
          <p:nvPr/>
        </p:nvSpPr>
        <p:spPr bwMode="auto">
          <a:xfrm>
            <a:off x="3309938" y="2215608"/>
            <a:ext cx="30451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2800" dirty="0">
                <a:solidFill>
                  <a:schemeClr val="tx1">
                    <a:lumMod val="65000"/>
                    <a:lumOff val="35000"/>
                  </a:schemeClr>
                </a:solidFill>
                <a:latin typeface="+mn-ea"/>
                <a:cs typeface="+mn-ea"/>
              </a:rPr>
              <a:t>如何检索文献</a:t>
            </a:r>
          </a:p>
        </p:txBody>
      </p:sp>
      <p:cxnSp>
        <p:nvCxnSpPr>
          <p:cNvPr id="36" name="直接连接符 35"/>
          <p:cNvCxnSpPr/>
          <p:nvPr/>
        </p:nvCxnSpPr>
        <p:spPr>
          <a:xfrm>
            <a:off x="3653672" y="2738828"/>
            <a:ext cx="245932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80">
                                          <p:stCondLst>
                                            <p:cond delay="0"/>
                                          </p:stCondLst>
                                        </p:cTn>
                                        <p:tgtEl>
                                          <p:spTgt spid="34"/>
                                        </p:tgtEl>
                                      </p:cBhvr>
                                    </p:animEffect>
                                    <p:anim calcmode="lin" valueType="num">
                                      <p:cBhvr>
                                        <p:cTn id="4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1" dur="26">
                                          <p:stCondLst>
                                            <p:cond delay="650"/>
                                          </p:stCondLst>
                                        </p:cTn>
                                        <p:tgtEl>
                                          <p:spTgt spid="34"/>
                                        </p:tgtEl>
                                      </p:cBhvr>
                                      <p:to x="100000" y="60000"/>
                                    </p:animScale>
                                    <p:animScale>
                                      <p:cBhvr>
                                        <p:cTn id="52" dur="166" decel="50000">
                                          <p:stCondLst>
                                            <p:cond delay="676"/>
                                          </p:stCondLst>
                                        </p:cTn>
                                        <p:tgtEl>
                                          <p:spTgt spid="34"/>
                                        </p:tgtEl>
                                      </p:cBhvr>
                                      <p:to x="100000" y="100000"/>
                                    </p:animScale>
                                    <p:animScale>
                                      <p:cBhvr>
                                        <p:cTn id="53" dur="26">
                                          <p:stCondLst>
                                            <p:cond delay="1312"/>
                                          </p:stCondLst>
                                        </p:cTn>
                                        <p:tgtEl>
                                          <p:spTgt spid="34"/>
                                        </p:tgtEl>
                                      </p:cBhvr>
                                      <p:to x="100000" y="80000"/>
                                    </p:animScale>
                                    <p:animScale>
                                      <p:cBhvr>
                                        <p:cTn id="54" dur="166" decel="50000">
                                          <p:stCondLst>
                                            <p:cond delay="1338"/>
                                          </p:stCondLst>
                                        </p:cTn>
                                        <p:tgtEl>
                                          <p:spTgt spid="34"/>
                                        </p:tgtEl>
                                      </p:cBhvr>
                                      <p:to x="100000" y="100000"/>
                                    </p:animScale>
                                    <p:animScale>
                                      <p:cBhvr>
                                        <p:cTn id="55" dur="26">
                                          <p:stCondLst>
                                            <p:cond delay="1642"/>
                                          </p:stCondLst>
                                        </p:cTn>
                                        <p:tgtEl>
                                          <p:spTgt spid="34"/>
                                        </p:tgtEl>
                                      </p:cBhvr>
                                      <p:to x="100000" y="90000"/>
                                    </p:animScale>
                                    <p:animScale>
                                      <p:cBhvr>
                                        <p:cTn id="56" dur="166" decel="50000">
                                          <p:stCondLst>
                                            <p:cond delay="1668"/>
                                          </p:stCondLst>
                                        </p:cTn>
                                        <p:tgtEl>
                                          <p:spTgt spid="34"/>
                                        </p:tgtEl>
                                      </p:cBhvr>
                                      <p:to x="100000" y="100000"/>
                                    </p:animScale>
                                    <p:animScale>
                                      <p:cBhvr>
                                        <p:cTn id="57" dur="26">
                                          <p:stCondLst>
                                            <p:cond delay="1808"/>
                                          </p:stCondLst>
                                        </p:cTn>
                                        <p:tgtEl>
                                          <p:spTgt spid="34"/>
                                        </p:tgtEl>
                                      </p:cBhvr>
                                      <p:to x="100000" y="95000"/>
                                    </p:animScale>
                                    <p:animScale>
                                      <p:cBhvr>
                                        <p:cTn id="58" dur="166" decel="50000">
                                          <p:stCondLst>
                                            <p:cond delay="1834"/>
                                          </p:stCondLst>
                                        </p:cTn>
                                        <p:tgtEl>
                                          <p:spTgt spid="34"/>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80">
                                          <p:stCondLst>
                                            <p:cond delay="0"/>
                                          </p:stCondLst>
                                        </p:cTn>
                                        <p:tgtEl>
                                          <p:spTgt spid="39"/>
                                        </p:tgtEl>
                                      </p:cBhvr>
                                    </p:animEffect>
                                    <p:anim calcmode="lin" valueType="num">
                                      <p:cBhvr>
                                        <p:cTn id="6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7" dur="26">
                                          <p:stCondLst>
                                            <p:cond delay="650"/>
                                          </p:stCondLst>
                                        </p:cTn>
                                        <p:tgtEl>
                                          <p:spTgt spid="39"/>
                                        </p:tgtEl>
                                      </p:cBhvr>
                                      <p:to x="100000" y="60000"/>
                                    </p:animScale>
                                    <p:animScale>
                                      <p:cBhvr>
                                        <p:cTn id="68" dur="166" decel="50000">
                                          <p:stCondLst>
                                            <p:cond delay="676"/>
                                          </p:stCondLst>
                                        </p:cTn>
                                        <p:tgtEl>
                                          <p:spTgt spid="39"/>
                                        </p:tgtEl>
                                      </p:cBhvr>
                                      <p:to x="100000" y="100000"/>
                                    </p:animScale>
                                    <p:animScale>
                                      <p:cBhvr>
                                        <p:cTn id="69" dur="26">
                                          <p:stCondLst>
                                            <p:cond delay="1312"/>
                                          </p:stCondLst>
                                        </p:cTn>
                                        <p:tgtEl>
                                          <p:spTgt spid="39"/>
                                        </p:tgtEl>
                                      </p:cBhvr>
                                      <p:to x="100000" y="80000"/>
                                    </p:animScale>
                                    <p:animScale>
                                      <p:cBhvr>
                                        <p:cTn id="70" dur="166" decel="50000">
                                          <p:stCondLst>
                                            <p:cond delay="1338"/>
                                          </p:stCondLst>
                                        </p:cTn>
                                        <p:tgtEl>
                                          <p:spTgt spid="39"/>
                                        </p:tgtEl>
                                      </p:cBhvr>
                                      <p:to x="100000" y="100000"/>
                                    </p:animScale>
                                    <p:animScale>
                                      <p:cBhvr>
                                        <p:cTn id="71" dur="26">
                                          <p:stCondLst>
                                            <p:cond delay="1642"/>
                                          </p:stCondLst>
                                        </p:cTn>
                                        <p:tgtEl>
                                          <p:spTgt spid="39"/>
                                        </p:tgtEl>
                                      </p:cBhvr>
                                      <p:to x="100000" y="90000"/>
                                    </p:animScale>
                                    <p:animScale>
                                      <p:cBhvr>
                                        <p:cTn id="72" dur="166" decel="50000">
                                          <p:stCondLst>
                                            <p:cond delay="1668"/>
                                          </p:stCondLst>
                                        </p:cTn>
                                        <p:tgtEl>
                                          <p:spTgt spid="39"/>
                                        </p:tgtEl>
                                      </p:cBhvr>
                                      <p:to x="100000" y="100000"/>
                                    </p:animScale>
                                    <p:animScale>
                                      <p:cBhvr>
                                        <p:cTn id="73" dur="26">
                                          <p:stCondLst>
                                            <p:cond delay="1808"/>
                                          </p:stCondLst>
                                        </p:cTn>
                                        <p:tgtEl>
                                          <p:spTgt spid="39"/>
                                        </p:tgtEl>
                                      </p:cBhvr>
                                      <p:to x="100000" y="95000"/>
                                    </p:animScale>
                                    <p:animScale>
                                      <p:cBhvr>
                                        <p:cTn id="74" dur="166" decel="50000">
                                          <p:stCondLst>
                                            <p:cond delay="1834"/>
                                          </p:stCondLst>
                                        </p:cTn>
                                        <p:tgtEl>
                                          <p:spTgt spid="39"/>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80">
                                          <p:stCondLst>
                                            <p:cond delay="0"/>
                                          </p:stCondLst>
                                        </p:cTn>
                                        <p:tgtEl>
                                          <p:spTgt spid="26"/>
                                        </p:tgtEl>
                                      </p:cBhvr>
                                    </p:animEffect>
                                    <p:anim calcmode="lin" valueType="num">
                                      <p:cBhvr>
                                        <p:cTn id="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3" dur="26">
                                          <p:stCondLst>
                                            <p:cond delay="650"/>
                                          </p:stCondLst>
                                        </p:cTn>
                                        <p:tgtEl>
                                          <p:spTgt spid="26"/>
                                        </p:tgtEl>
                                      </p:cBhvr>
                                      <p:to x="100000" y="60000"/>
                                    </p:animScale>
                                    <p:animScale>
                                      <p:cBhvr>
                                        <p:cTn id="84" dur="166" decel="50000">
                                          <p:stCondLst>
                                            <p:cond delay="676"/>
                                          </p:stCondLst>
                                        </p:cTn>
                                        <p:tgtEl>
                                          <p:spTgt spid="26"/>
                                        </p:tgtEl>
                                      </p:cBhvr>
                                      <p:to x="100000" y="100000"/>
                                    </p:animScale>
                                    <p:animScale>
                                      <p:cBhvr>
                                        <p:cTn id="85" dur="26">
                                          <p:stCondLst>
                                            <p:cond delay="1312"/>
                                          </p:stCondLst>
                                        </p:cTn>
                                        <p:tgtEl>
                                          <p:spTgt spid="26"/>
                                        </p:tgtEl>
                                      </p:cBhvr>
                                      <p:to x="100000" y="80000"/>
                                    </p:animScale>
                                    <p:animScale>
                                      <p:cBhvr>
                                        <p:cTn id="86" dur="166" decel="50000">
                                          <p:stCondLst>
                                            <p:cond delay="1338"/>
                                          </p:stCondLst>
                                        </p:cTn>
                                        <p:tgtEl>
                                          <p:spTgt spid="26"/>
                                        </p:tgtEl>
                                      </p:cBhvr>
                                      <p:to x="100000" y="100000"/>
                                    </p:animScale>
                                    <p:animScale>
                                      <p:cBhvr>
                                        <p:cTn id="87" dur="26">
                                          <p:stCondLst>
                                            <p:cond delay="1642"/>
                                          </p:stCondLst>
                                        </p:cTn>
                                        <p:tgtEl>
                                          <p:spTgt spid="26"/>
                                        </p:tgtEl>
                                      </p:cBhvr>
                                      <p:to x="100000" y="90000"/>
                                    </p:animScale>
                                    <p:animScale>
                                      <p:cBhvr>
                                        <p:cTn id="88" dur="166" decel="50000">
                                          <p:stCondLst>
                                            <p:cond delay="1668"/>
                                          </p:stCondLst>
                                        </p:cTn>
                                        <p:tgtEl>
                                          <p:spTgt spid="26"/>
                                        </p:tgtEl>
                                      </p:cBhvr>
                                      <p:to x="100000" y="100000"/>
                                    </p:animScale>
                                    <p:animScale>
                                      <p:cBhvr>
                                        <p:cTn id="89" dur="26">
                                          <p:stCondLst>
                                            <p:cond delay="1808"/>
                                          </p:stCondLst>
                                        </p:cTn>
                                        <p:tgtEl>
                                          <p:spTgt spid="26"/>
                                        </p:tgtEl>
                                      </p:cBhvr>
                                      <p:to x="100000" y="95000"/>
                                    </p:animScale>
                                    <p:animScale>
                                      <p:cBhvr>
                                        <p:cTn id="90" dur="166" decel="50000">
                                          <p:stCondLst>
                                            <p:cond delay="1834"/>
                                          </p:stCondLst>
                                        </p:cTn>
                                        <p:tgtEl>
                                          <p:spTgt spid="26"/>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80">
                                          <p:stCondLst>
                                            <p:cond delay="0"/>
                                          </p:stCondLst>
                                        </p:cTn>
                                        <p:tgtEl>
                                          <p:spTgt spid="27"/>
                                        </p:tgtEl>
                                      </p:cBhvr>
                                    </p:animEffect>
                                    <p:anim calcmode="lin" valueType="num">
                                      <p:cBhvr>
                                        <p:cTn id="9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99" dur="26">
                                          <p:stCondLst>
                                            <p:cond delay="650"/>
                                          </p:stCondLst>
                                        </p:cTn>
                                        <p:tgtEl>
                                          <p:spTgt spid="27"/>
                                        </p:tgtEl>
                                      </p:cBhvr>
                                      <p:to x="100000" y="60000"/>
                                    </p:animScale>
                                    <p:animScale>
                                      <p:cBhvr>
                                        <p:cTn id="100" dur="166" decel="50000">
                                          <p:stCondLst>
                                            <p:cond delay="676"/>
                                          </p:stCondLst>
                                        </p:cTn>
                                        <p:tgtEl>
                                          <p:spTgt spid="27"/>
                                        </p:tgtEl>
                                      </p:cBhvr>
                                      <p:to x="100000" y="100000"/>
                                    </p:animScale>
                                    <p:animScale>
                                      <p:cBhvr>
                                        <p:cTn id="101" dur="26">
                                          <p:stCondLst>
                                            <p:cond delay="1312"/>
                                          </p:stCondLst>
                                        </p:cTn>
                                        <p:tgtEl>
                                          <p:spTgt spid="27"/>
                                        </p:tgtEl>
                                      </p:cBhvr>
                                      <p:to x="100000" y="80000"/>
                                    </p:animScale>
                                    <p:animScale>
                                      <p:cBhvr>
                                        <p:cTn id="102" dur="166" decel="50000">
                                          <p:stCondLst>
                                            <p:cond delay="1338"/>
                                          </p:stCondLst>
                                        </p:cTn>
                                        <p:tgtEl>
                                          <p:spTgt spid="27"/>
                                        </p:tgtEl>
                                      </p:cBhvr>
                                      <p:to x="100000" y="100000"/>
                                    </p:animScale>
                                    <p:animScale>
                                      <p:cBhvr>
                                        <p:cTn id="103" dur="26">
                                          <p:stCondLst>
                                            <p:cond delay="1642"/>
                                          </p:stCondLst>
                                        </p:cTn>
                                        <p:tgtEl>
                                          <p:spTgt spid="27"/>
                                        </p:tgtEl>
                                      </p:cBhvr>
                                      <p:to x="100000" y="90000"/>
                                    </p:animScale>
                                    <p:animScale>
                                      <p:cBhvr>
                                        <p:cTn id="104" dur="166" decel="50000">
                                          <p:stCondLst>
                                            <p:cond delay="1668"/>
                                          </p:stCondLst>
                                        </p:cTn>
                                        <p:tgtEl>
                                          <p:spTgt spid="27"/>
                                        </p:tgtEl>
                                      </p:cBhvr>
                                      <p:to x="100000" y="100000"/>
                                    </p:animScale>
                                    <p:animScale>
                                      <p:cBhvr>
                                        <p:cTn id="105" dur="26">
                                          <p:stCondLst>
                                            <p:cond delay="1808"/>
                                          </p:stCondLst>
                                        </p:cTn>
                                        <p:tgtEl>
                                          <p:spTgt spid="27"/>
                                        </p:tgtEl>
                                      </p:cBhvr>
                                      <p:to x="100000" y="95000"/>
                                    </p:animScale>
                                    <p:animScale>
                                      <p:cBhvr>
                                        <p:cTn id="106" dur="166" decel="50000">
                                          <p:stCondLst>
                                            <p:cond delay="1834"/>
                                          </p:stCondLst>
                                        </p:cTn>
                                        <p:tgtEl>
                                          <p:spTgt spid="27"/>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down)">
                                      <p:cBhvr>
                                        <p:cTn id="109" dur="580">
                                          <p:stCondLst>
                                            <p:cond delay="0"/>
                                          </p:stCondLst>
                                        </p:cTn>
                                        <p:tgtEl>
                                          <p:spTgt spid="28"/>
                                        </p:tgtEl>
                                      </p:cBhvr>
                                    </p:animEffect>
                                    <p:anim calcmode="lin" valueType="num">
                                      <p:cBhvr>
                                        <p:cTn id="1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5" dur="26">
                                          <p:stCondLst>
                                            <p:cond delay="650"/>
                                          </p:stCondLst>
                                        </p:cTn>
                                        <p:tgtEl>
                                          <p:spTgt spid="28"/>
                                        </p:tgtEl>
                                      </p:cBhvr>
                                      <p:to x="100000" y="60000"/>
                                    </p:animScale>
                                    <p:animScale>
                                      <p:cBhvr>
                                        <p:cTn id="116" dur="166" decel="50000">
                                          <p:stCondLst>
                                            <p:cond delay="676"/>
                                          </p:stCondLst>
                                        </p:cTn>
                                        <p:tgtEl>
                                          <p:spTgt spid="28"/>
                                        </p:tgtEl>
                                      </p:cBhvr>
                                      <p:to x="100000" y="100000"/>
                                    </p:animScale>
                                    <p:animScale>
                                      <p:cBhvr>
                                        <p:cTn id="117" dur="26">
                                          <p:stCondLst>
                                            <p:cond delay="1312"/>
                                          </p:stCondLst>
                                        </p:cTn>
                                        <p:tgtEl>
                                          <p:spTgt spid="28"/>
                                        </p:tgtEl>
                                      </p:cBhvr>
                                      <p:to x="100000" y="80000"/>
                                    </p:animScale>
                                    <p:animScale>
                                      <p:cBhvr>
                                        <p:cTn id="118" dur="166" decel="50000">
                                          <p:stCondLst>
                                            <p:cond delay="1338"/>
                                          </p:stCondLst>
                                        </p:cTn>
                                        <p:tgtEl>
                                          <p:spTgt spid="28"/>
                                        </p:tgtEl>
                                      </p:cBhvr>
                                      <p:to x="100000" y="100000"/>
                                    </p:animScale>
                                    <p:animScale>
                                      <p:cBhvr>
                                        <p:cTn id="119" dur="26">
                                          <p:stCondLst>
                                            <p:cond delay="1642"/>
                                          </p:stCondLst>
                                        </p:cTn>
                                        <p:tgtEl>
                                          <p:spTgt spid="28"/>
                                        </p:tgtEl>
                                      </p:cBhvr>
                                      <p:to x="100000" y="90000"/>
                                    </p:animScale>
                                    <p:animScale>
                                      <p:cBhvr>
                                        <p:cTn id="120" dur="166" decel="50000">
                                          <p:stCondLst>
                                            <p:cond delay="1668"/>
                                          </p:stCondLst>
                                        </p:cTn>
                                        <p:tgtEl>
                                          <p:spTgt spid="28"/>
                                        </p:tgtEl>
                                      </p:cBhvr>
                                      <p:to x="100000" y="100000"/>
                                    </p:animScale>
                                    <p:animScale>
                                      <p:cBhvr>
                                        <p:cTn id="121" dur="26">
                                          <p:stCondLst>
                                            <p:cond delay="1808"/>
                                          </p:stCondLst>
                                        </p:cTn>
                                        <p:tgtEl>
                                          <p:spTgt spid="28"/>
                                        </p:tgtEl>
                                      </p:cBhvr>
                                      <p:to x="100000" y="95000"/>
                                    </p:animScale>
                                    <p:animScale>
                                      <p:cBhvr>
                                        <p:cTn id="122" dur="166" decel="50000">
                                          <p:stCondLst>
                                            <p:cond delay="1834"/>
                                          </p:stCondLst>
                                        </p:cTn>
                                        <p:tgtEl>
                                          <p:spTgt spid="28"/>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40"/>
                                        </p:tgtEl>
                                        <p:attrNameLst>
                                          <p:attrName>style.visibility</p:attrName>
                                        </p:attrNameLst>
                                      </p:cBhvr>
                                      <p:to>
                                        <p:strVal val="visible"/>
                                      </p:to>
                                    </p:set>
                                    <p:animEffect transition="in" filter="wipe(down)">
                                      <p:cBhvr>
                                        <p:cTn id="125" dur="580">
                                          <p:stCondLst>
                                            <p:cond delay="0"/>
                                          </p:stCondLst>
                                        </p:cTn>
                                        <p:tgtEl>
                                          <p:spTgt spid="40"/>
                                        </p:tgtEl>
                                      </p:cBhvr>
                                    </p:animEffect>
                                    <p:anim calcmode="lin" valueType="num">
                                      <p:cBhvr>
                                        <p:cTn id="12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1" dur="26">
                                          <p:stCondLst>
                                            <p:cond delay="650"/>
                                          </p:stCondLst>
                                        </p:cTn>
                                        <p:tgtEl>
                                          <p:spTgt spid="40"/>
                                        </p:tgtEl>
                                      </p:cBhvr>
                                      <p:to x="100000" y="60000"/>
                                    </p:animScale>
                                    <p:animScale>
                                      <p:cBhvr>
                                        <p:cTn id="132" dur="166" decel="50000">
                                          <p:stCondLst>
                                            <p:cond delay="676"/>
                                          </p:stCondLst>
                                        </p:cTn>
                                        <p:tgtEl>
                                          <p:spTgt spid="40"/>
                                        </p:tgtEl>
                                      </p:cBhvr>
                                      <p:to x="100000" y="100000"/>
                                    </p:animScale>
                                    <p:animScale>
                                      <p:cBhvr>
                                        <p:cTn id="133" dur="26">
                                          <p:stCondLst>
                                            <p:cond delay="1312"/>
                                          </p:stCondLst>
                                        </p:cTn>
                                        <p:tgtEl>
                                          <p:spTgt spid="40"/>
                                        </p:tgtEl>
                                      </p:cBhvr>
                                      <p:to x="100000" y="80000"/>
                                    </p:animScale>
                                    <p:animScale>
                                      <p:cBhvr>
                                        <p:cTn id="134" dur="166" decel="50000">
                                          <p:stCondLst>
                                            <p:cond delay="1338"/>
                                          </p:stCondLst>
                                        </p:cTn>
                                        <p:tgtEl>
                                          <p:spTgt spid="40"/>
                                        </p:tgtEl>
                                      </p:cBhvr>
                                      <p:to x="100000" y="100000"/>
                                    </p:animScale>
                                    <p:animScale>
                                      <p:cBhvr>
                                        <p:cTn id="135" dur="26">
                                          <p:stCondLst>
                                            <p:cond delay="1642"/>
                                          </p:stCondLst>
                                        </p:cTn>
                                        <p:tgtEl>
                                          <p:spTgt spid="40"/>
                                        </p:tgtEl>
                                      </p:cBhvr>
                                      <p:to x="100000" y="90000"/>
                                    </p:animScale>
                                    <p:animScale>
                                      <p:cBhvr>
                                        <p:cTn id="136" dur="166" decel="50000">
                                          <p:stCondLst>
                                            <p:cond delay="1668"/>
                                          </p:stCondLst>
                                        </p:cTn>
                                        <p:tgtEl>
                                          <p:spTgt spid="40"/>
                                        </p:tgtEl>
                                      </p:cBhvr>
                                      <p:to x="100000" y="100000"/>
                                    </p:animScale>
                                    <p:animScale>
                                      <p:cBhvr>
                                        <p:cTn id="137" dur="26">
                                          <p:stCondLst>
                                            <p:cond delay="1808"/>
                                          </p:stCondLst>
                                        </p:cTn>
                                        <p:tgtEl>
                                          <p:spTgt spid="40"/>
                                        </p:tgtEl>
                                      </p:cBhvr>
                                      <p:to x="100000" y="95000"/>
                                    </p:animScale>
                                    <p:animScale>
                                      <p:cBhvr>
                                        <p:cTn id="138" dur="166" decel="50000">
                                          <p:stCondLst>
                                            <p:cond delay="1834"/>
                                          </p:stCondLst>
                                        </p:cTn>
                                        <p:tgtEl>
                                          <p:spTgt spid="40"/>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down)">
                                      <p:cBhvr>
                                        <p:cTn id="141" dur="580">
                                          <p:stCondLst>
                                            <p:cond delay="0"/>
                                          </p:stCondLst>
                                        </p:cTn>
                                        <p:tgtEl>
                                          <p:spTgt spid="29"/>
                                        </p:tgtEl>
                                      </p:cBhvr>
                                    </p:animEffect>
                                    <p:anim calcmode="lin" valueType="num">
                                      <p:cBhvr>
                                        <p:cTn id="14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47" dur="26">
                                          <p:stCondLst>
                                            <p:cond delay="650"/>
                                          </p:stCondLst>
                                        </p:cTn>
                                        <p:tgtEl>
                                          <p:spTgt spid="29"/>
                                        </p:tgtEl>
                                      </p:cBhvr>
                                      <p:to x="100000" y="60000"/>
                                    </p:animScale>
                                    <p:animScale>
                                      <p:cBhvr>
                                        <p:cTn id="148" dur="166" decel="50000">
                                          <p:stCondLst>
                                            <p:cond delay="676"/>
                                          </p:stCondLst>
                                        </p:cTn>
                                        <p:tgtEl>
                                          <p:spTgt spid="29"/>
                                        </p:tgtEl>
                                      </p:cBhvr>
                                      <p:to x="100000" y="100000"/>
                                    </p:animScale>
                                    <p:animScale>
                                      <p:cBhvr>
                                        <p:cTn id="149" dur="26">
                                          <p:stCondLst>
                                            <p:cond delay="1312"/>
                                          </p:stCondLst>
                                        </p:cTn>
                                        <p:tgtEl>
                                          <p:spTgt spid="29"/>
                                        </p:tgtEl>
                                      </p:cBhvr>
                                      <p:to x="100000" y="80000"/>
                                    </p:animScale>
                                    <p:animScale>
                                      <p:cBhvr>
                                        <p:cTn id="150" dur="166" decel="50000">
                                          <p:stCondLst>
                                            <p:cond delay="1338"/>
                                          </p:stCondLst>
                                        </p:cTn>
                                        <p:tgtEl>
                                          <p:spTgt spid="29"/>
                                        </p:tgtEl>
                                      </p:cBhvr>
                                      <p:to x="100000" y="100000"/>
                                    </p:animScale>
                                    <p:animScale>
                                      <p:cBhvr>
                                        <p:cTn id="151" dur="26">
                                          <p:stCondLst>
                                            <p:cond delay="1642"/>
                                          </p:stCondLst>
                                        </p:cTn>
                                        <p:tgtEl>
                                          <p:spTgt spid="29"/>
                                        </p:tgtEl>
                                      </p:cBhvr>
                                      <p:to x="100000" y="90000"/>
                                    </p:animScale>
                                    <p:animScale>
                                      <p:cBhvr>
                                        <p:cTn id="152" dur="166" decel="50000">
                                          <p:stCondLst>
                                            <p:cond delay="1668"/>
                                          </p:stCondLst>
                                        </p:cTn>
                                        <p:tgtEl>
                                          <p:spTgt spid="29"/>
                                        </p:tgtEl>
                                      </p:cBhvr>
                                      <p:to x="100000" y="100000"/>
                                    </p:animScale>
                                    <p:animScale>
                                      <p:cBhvr>
                                        <p:cTn id="153" dur="26">
                                          <p:stCondLst>
                                            <p:cond delay="1808"/>
                                          </p:stCondLst>
                                        </p:cTn>
                                        <p:tgtEl>
                                          <p:spTgt spid="29"/>
                                        </p:tgtEl>
                                      </p:cBhvr>
                                      <p:to x="100000" y="95000"/>
                                    </p:animScale>
                                    <p:animScale>
                                      <p:cBhvr>
                                        <p:cTn id="154" dur="166" decel="50000">
                                          <p:stCondLst>
                                            <p:cond delay="1834"/>
                                          </p:stCondLst>
                                        </p:cTn>
                                        <p:tgtEl>
                                          <p:spTgt spid="29"/>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41"/>
                                        </p:tgtEl>
                                        <p:attrNameLst>
                                          <p:attrName>style.visibility</p:attrName>
                                        </p:attrNameLst>
                                      </p:cBhvr>
                                      <p:to>
                                        <p:strVal val="visible"/>
                                      </p:to>
                                    </p:set>
                                    <p:animEffect transition="in" filter="wipe(down)">
                                      <p:cBhvr>
                                        <p:cTn id="157" dur="580">
                                          <p:stCondLst>
                                            <p:cond delay="0"/>
                                          </p:stCondLst>
                                        </p:cTn>
                                        <p:tgtEl>
                                          <p:spTgt spid="41"/>
                                        </p:tgtEl>
                                      </p:cBhvr>
                                    </p:animEffect>
                                    <p:anim calcmode="lin" valueType="num">
                                      <p:cBhvr>
                                        <p:cTn id="15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3" dur="26">
                                          <p:stCondLst>
                                            <p:cond delay="650"/>
                                          </p:stCondLst>
                                        </p:cTn>
                                        <p:tgtEl>
                                          <p:spTgt spid="41"/>
                                        </p:tgtEl>
                                      </p:cBhvr>
                                      <p:to x="100000" y="60000"/>
                                    </p:animScale>
                                    <p:animScale>
                                      <p:cBhvr>
                                        <p:cTn id="164" dur="166" decel="50000">
                                          <p:stCondLst>
                                            <p:cond delay="676"/>
                                          </p:stCondLst>
                                        </p:cTn>
                                        <p:tgtEl>
                                          <p:spTgt spid="41"/>
                                        </p:tgtEl>
                                      </p:cBhvr>
                                      <p:to x="100000" y="100000"/>
                                    </p:animScale>
                                    <p:animScale>
                                      <p:cBhvr>
                                        <p:cTn id="165" dur="26">
                                          <p:stCondLst>
                                            <p:cond delay="1312"/>
                                          </p:stCondLst>
                                        </p:cTn>
                                        <p:tgtEl>
                                          <p:spTgt spid="41"/>
                                        </p:tgtEl>
                                      </p:cBhvr>
                                      <p:to x="100000" y="80000"/>
                                    </p:animScale>
                                    <p:animScale>
                                      <p:cBhvr>
                                        <p:cTn id="166" dur="166" decel="50000">
                                          <p:stCondLst>
                                            <p:cond delay="1338"/>
                                          </p:stCondLst>
                                        </p:cTn>
                                        <p:tgtEl>
                                          <p:spTgt spid="41"/>
                                        </p:tgtEl>
                                      </p:cBhvr>
                                      <p:to x="100000" y="100000"/>
                                    </p:animScale>
                                    <p:animScale>
                                      <p:cBhvr>
                                        <p:cTn id="167" dur="26">
                                          <p:stCondLst>
                                            <p:cond delay="1642"/>
                                          </p:stCondLst>
                                        </p:cTn>
                                        <p:tgtEl>
                                          <p:spTgt spid="41"/>
                                        </p:tgtEl>
                                      </p:cBhvr>
                                      <p:to x="100000" y="90000"/>
                                    </p:animScale>
                                    <p:animScale>
                                      <p:cBhvr>
                                        <p:cTn id="168" dur="166" decel="50000">
                                          <p:stCondLst>
                                            <p:cond delay="1668"/>
                                          </p:stCondLst>
                                        </p:cTn>
                                        <p:tgtEl>
                                          <p:spTgt spid="41"/>
                                        </p:tgtEl>
                                      </p:cBhvr>
                                      <p:to x="100000" y="100000"/>
                                    </p:animScale>
                                    <p:animScale>
                                      <p:cBhvr>
                                        <p:cTn id="169" dur="26">
                                          <p:stCondLst>
                                            <p:cond delay="1808"/>
                                          </p:stCondLst>
                                        </p:cTn>
                                        <p:tgtEl>
                                          <p:spTgt spid="41"/>
                                        </p:tgtEl>
                                      </p:cBhvr>
                                      <p:to x="100000" y="95000"/>
                                    </p:animScale>
                                    <p:animScale>
                                      <p:cBhvr>
                                        <p:cTn id="170" dur="166" decel="50000">
                                          <p:stCondLst>
                                            <p:cond delay="1834"/>
                                          </p:stCondLst>
                                        </p:cTn>
                                        <p:tgtEl>
                                          <p:spTgt spid="41"/>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42"/>
                                        </p:tgtEl>
                                        <p:attrNameLst>
                                          <p:attrName>style.visibility</p:attrName>
                                        </p:attrNameLst>
                                      </p:cBhvr>
                                      <p:to>
                                        <p:strVal val="visible"/>
                                      </p:to>
                                    </p:set>
                                    <p:animEffect transition="in" filter="wipe(down)">
                                      <p:cBhvr>
                                        <p:cTn id="173" dur="580">
                                          <p:stCondLst>
                                            <p:cond delay="0"/>
                                          </p:stCondLst>
                                        </p:cTn>
                                        <p:tgtEl>
                                          <p:spTgt spid="42"/>
                                        </p:tgtEl>
                                      </p:cBhvr>
                                    </p:animEffect>
                                    <p:anim calcmode="lin" valueType="num">
                                      <p:cBhvr>
                                        <p:cTn id="17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79" dur="26">
                                          <p:stCondLst>
                                            <p:cond delay="650"/>
                                          </p:stCondLst>
                                        </p:cTn>
                                        <p:tgtEl>
                                          <p:spTgt spid="42"/>
                                        </p:tgtEl>
                                      </p:cBhvr>
                                      <p:to x="100000" y="60000"/>
                                    </p:animScale>
                                    <p:animScale>
                                      <p:cBhvr>
                                        <p:cTn id="180" dur="166" decel="50000">
                                          <p:stCondLst>
                                            <p:cond delay="676"/>
                                          </p:stCondLst>
                                        </p:cTn>
                                        <p:tgtEl>
                                          <p:spTgt spid="42"/>
                                        </p:tgtEl>
                                      </p:cBhvr>
                                      <p:to x="100000" y="100000"/>
                                    </p:animScale>
                                    <p:animScale>
                                      <p:cBhvr>
                                        <p:cTn id="181" dur="26">
                                          <p:stCondLst>
                                            <p:cond delay="1312"/>
                                          </p:stCondLst>
                                        </p:cTn>
                                        <p:tgtEl>
                                          <p:spTgt spid="42"/>
                                        </p:tgtEl>
                                      </p:cBhvr>
                                      <p:to x="100000" y="80000"/>
                                    </p:animScale>
                                    <p:animScale>
                                      <p:cBhvr>
                                        <p:cTn id="182" dur="166" decel="50000">
                                          <p:stCondLst>
                                            <p:cond delay="1338"/>
                                          </p:stCondLst>
                                        </p:cTn>
                                        <p:tgtEl>
                                          <p:spTgt spid="42"/>
                                        </p:tgtEl>
                                      </p:cBhvr>
                                      <p:to x="100000" y="100000"/>
                                    </p:animScale>
                                    <p:animScale>
                                      <p:cBhvr>
                                        <p:cTn id="183" dur="26">
                                          <p:stCondLst>
                                            <p:cond delay="1642"/>
                                          </p:stCondLst>
                                        </p:cTn>
                                        <p:tgtEl>
                                          <p:spTgt spid="42"/>
                                        </p:tgtEl>
                                      </p:cBhvr>
                                      <p:to x="100000" y="90000"/>
                                    </p:animScale>
                                    <p:animScale>
                                      <p:cBhvr>
                                        <p:cTn id="184" dur="166" decel="50000">
                                          <p:stCondLst>
                                            <p:cond delay="1668"/>
                                          </p:stCondLst>
                                        </p:cTn>
                                        <p:tgtEl>
                                          <p:spTgt spid="42"/>
                                        </p:tgtEl>
                                      </p:cBhvr>
                                      <p:to x="100000" y="100000"/>
                                    </p:animScale>
                                    <p:animScale>
                                      <p:cBhvr>
                                        <p:cTn id="185" dur="26">
                                          <p:stCondLst>
                                            <p:cond delay="1808"/>
                                          </p:stCondLst>
                                        </p:cTn>
                                        <p:tgtEl>
                                          <p:spTgt spid="42"/>
                                        </p:tgtEl>
                                      </p:cBhvr>
                                      <p:to x="100000" y="95000"/>
                                    </p:animScale>
                                    <p:animScale>
                                      <p:cBhvr>
                                        <p:cTn id="186" dur="166" decel="50000">
                                          <p:stCondLst>
                                            <p:cond delay="1834"/>
                                          </p:stCondLst>
                                        </p:cTn>
                                        <p:tgtEl>
                                          <p:spTgt spid="42"/>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30"/>
                                        </p:tgtEl>
                                        <p:attrNameLst>
                                          <p:attrName>style.visibility</p:attrName>
                                        </p:attrNameLst>
                                      </p:cBhvr>
                                      <p:to>
                                        <p:strVal val="visible"/>
                                      </p:to>
                                    </p:set>
                                    <p:animEffect transition="in" filter="wipe(down)">
                                      <p:cBhvr>
                                        <p:cTn id="189" dur="580">
                                          <p:stCondLst>
                                            <p:cond delay="0"/>
                                          </p:stCondLst>
                                        </p:cTn>
                                        <p:tgtEl>
                                          <p:spTgt spid="30"/>
                                        </p:tgtEl>
                                      </p:cBhvr>
                                    </p:animEffect>
                                    <p:anim calcmode="lin" valueType="num">
                                      <p:cBhvr>
                                        <p:cTn id="1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95" dur="26">
                                          <p:stCondLst>
                                            <p:cond delay="650"/>
                                          </p:stCondLst>
                                        </p:cTn>
                                        <p:tgtEl>
                                          <p:spTgt spid="30"/>
                                        </p:tgtEl>
                                      </p:cBhvr>
                                      <p:to x="100000" y="60000"/>
                                    </p:animScale>
                                    <p:animScale>
                                      <p:cBhvr>
                                        <p:cTn id="196" dur="166" decel="50000">
                                          <p:stCondLst>
                                            <p:cond delay="676"/>
                                          </p:stCondLst>
                                        </p:cTn>
                                        <p:tgtEl>
                                          <p:spTgt spid="30"/>
                                        </p:tgtEl>
                                      </p:cBhvr>
                                      <p:to x="100000" y="100000"/>
                                    </p:animScale>
                                    <p:animScale>
                                      <p:cBhvr>
                                        <p:cTn id="197" dur="26">
                                          <p:stCondLst>
                                            <p:cond delay="1312"/>
                                          </p:stCondLst>
                                        </p:cTn>
                                        <p:tgtEl>
                                          <p:spTgt spid="30"/>
                                        </p:tgtEl>
                                      </p:cBhvr>
                                      <p:to x="100000" y="80000"/>
                                    </p:animScale>
                                    <p:animScale>
                                      <p:cBhvr>
                                        <p:cTn id="198" dur="166" decel="50000">
                                          <p:stCondLst>
                                            <p:cond delay="1338"/>
                                          </p:stCondLst>
                                        </p:cTn>
                                        <p:tgtEl>
                                          <p:spTgt spid="30"/>
                                        </p:tgtEl>
                                      </p:cBhvr>
                                      <p:to x="100000" y="100000"/>
                                    </p:animScale>
                                    <p:animScale>
                                      <p:cBhvr>
                                        <p:cTn id="199" dur="26">
                                          <p:stCondLst>
                                            <p:cond delay="1642"/>
                                          </p:stCondLst>
                                        </p:cTn>
                                        <p:tgtEl>
                                          <p:spTgt spid="30"/>
                                        </p:tgtEl>
                                      </p:cBhvr>
                                      <p:to x="100000" y="90000"/>
                                    </p:animScale>
                                    <p:animScale>
                                      <p:cBhvr>
                                        <p:cTn id="200" dur="166" decel="50000">
                                          <p:stCondLst>
                                            <p:cond delay="1668"/>
                                          </p:stCondLst>
                                        </p:cTn>
                                        <p:tgtEl>
                                          <p:spTgt spid="30"/>
                                        </p:tgtEl>
                                      </p:cBhvr>
                                      <p:to x="100000" y="100000"/>
                                    </p:animScale>
                                    <p:animScale>
                                      <p:cBhvr>
                                        <p:cTn id="201" dur="26">
                                          <p:stCondLst>
                                            <p:cond delay="1808"/>
                                          </p:stCondLst>
                                        </p:cTn>
                                        <p:tgtEl>
                                          <p:spTgt spid="30"/>
                                        </p:tgtEl>
                                      </p:cBhvr>
                                      <p:to x="100000" y="95000"/>
                                    </p:animScale>
                                    <p:animScale>
                                      <p:cBhvr>
                                        <p:cTn id="202" dur="166" decel="50000">
                                          <p:stCondLst>
                                            <p:cond delay="1834"/>
                                          </p:stCondLst>
                                        </p:cTn>
                                        <p:tgtEl>
                                          <p:spTgt spid="30"/>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31"/>
                                        </p:tgtEl>
                                        <p:attrNameLst>
                                          <p:attrName>style.visibility</p:attrName>
                                        </p:attrNameLst>
                                      </p:cBhvr>
                                      <p:to>
                                        <p:strVal val="visible"/>
                                      </p:to>
                                    </p:set>
                                    <p:animEffect transition="in" filter="wipe(down)">
                                      <p:cBhvr>
                                        <p:cTn id="205" dur="580">
                                          <p:stCondLst>
                                            <p:cond delay="0"/>
                                          </p:stCondLst>
                                        </p:cTn>
                                        <p:tgtEl>
                                          <p:spTgt spid="31"/>
                                        </p:tgtEl>
                                      </p:cBhvr>
                                    </p:animEffect>
                                    <p:anim calcmode="lin" valueType="num">
                                      <p:cBhvr>
                                        <p:cTn id="20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1" dur="26">
                                          <p:stCondLst>
                                            <p:cond delay="650"/>
                                          </p:stCondLst>
                                        </p:cTn>
                                        <p:tgtEl>
                                          <p:spTgt spid="31"/>
                                        </p:tgtEl>
                                      </p:cBhvr>
                                      <p:to x="100000" y="60000"/>
                                    </p:animScale>
                                    <p:animScale>
                                      <p:cBhvr>
                                        <p:cTn id="212" dur="166" decel="50000">
                                          <p:stCondLst>
                                            <p:cond delay="676"/>
                                          </p:stCondLst>
                                        </p:cTn>
                                        <p:tgtEl>
                                          <p:spTgt spid="31"/>
                                        </p:tgtEl>
                                      </p:cBhvr>
                                      <p:to x="100000" y="100000"/>
                                    </p:animScale>
                                    <p:animScale>
                                      <p:cBhvr>
                                        <p:cTn id="213" dur="26">
                                          <p:stCondLst>
                                            <p:cond delay="1312"/>
                                          </p:stCondLst>
                                        </p:cTn>
                                        <p:tgtEl>
                                          <p:spTgt spid="31"/>
                                        </p:tgtEl>
                                      </p:cBhvr>
                                      <p:to x="100000" y="80000"/>
                                    </p:animScale>
                                    <p:animScale>
                                      <p:cBhvr>
                                        <p:cTn id="214" dur="166" decel="50000">
                                          <p:stCondLst>
                                            <p:cond delay="1338"/>
                                          </p:stCondLst>
                                        </p:cTn>
                                        <p:tgtEl>
                                          <p:spTgt spid="31"/>
                                        </p:tgtEl>
                                      </p:cBhvr>
                                      <p:to x="100000" y="100000"/>
                                    </p:animScale>
                                    <p:animScale>
                                      <p:cBhvr>
                                        <p:cTn id="215" dur="26">
                                          <p:stCondLst>
                                            <p:cond delay="1642"/>
                                          </p:stCondLst>
                                        </p:cTn>
                                        <p:tgtEl>
                                          <p:spTgt spid="31"/>
                                        </p:tgtEl>
                                      </p:cBhvr>
                                      <p:to x="100000" y="90000"/>
                                    </p:animScale>
                                    <p:animScale>
                                      <p:cBhvr>
                                        <p:cTn id="216" dur="166" decel="50000">
                                          <p:stCondLst>
                                            <p:cond delay="1668"/>
                                          </p:stCondLst>
                                        </p:cTn>
                                        <p:tgtEl>
                                          <p:spTgt spid="31"/>
                                        </p:tgtEl>
                                      </p:cBhvr>
                                      <p:to x="100000" y="100000"/>
                                    </p:animScale>
                                    <p:animScale>
                                      <p:cBhvr>
                                        <p:cTn id="217" dur="26">
                                          <p:stCondLst>
                                            <p:cond delay="1808"/>
                                          </p:stCondLst>
                                        </p:cTn>
                                        <p:tgtEl>
                                          <p:spTgt spid="31"/>
                                        </p:tgtEl>
                                      </p:cBhvr>
                                      <p:to x="100000" y="95000"/>
                                    </p:animScale>
                                    <p:animScale>
                                      <p:cBhvr>
                                        <p:cTn id="218" dur="166" decel="50000">
                                          <p:stCondLst>
                                            <p:cond delay="1834"/>
                                          </p:stCondLst>
                                        </p:cTn>
                                        <p:tgtEl>
                                          <p:spTgt spid="31"/>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32"/>
                                        </p:tgtEl>
                                        <p:attrNameLst>
                                          <p:attrName>style.visibility</p:attrName>
                                        </p:attrNameLst>
                                      </p:cBhvr>
                                      <p:to>
                                        <p:strVal val="visible"/>
                                      </p:to>
                                    </p:set>
                                    <p:animEffect transition="in" filter="wipe(down)">
                                      <p:cBhvr>
                                        <p:cTn id="221" dur="580">
                                          <p:stCondLst>
                                            <p:cond delay="0"/>
                                          </p:stCondLst>
                                        </p:cTn>
                                        <p:tgtEl>
                                          <p:spTgt spid="32"/>
                                        </p:tgtEl>
                                      </p:cBhvr>
                                    </p:animEffect>
                                    <p:anim calcmode="lin" valueType="num">
                                      <p:cBhvr>
                                        <p:cTn id="22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27" dur="26">
                                          <p:stCondLst>
                                            <p:cond delay="650"/>
                                          </p:stCondLst>
                                        </p:cTn>
                                        <p:tgtEl>
                                          <p:spTgt spid="32"/>
                                        </p:tgtEl>
                                      </p:cBhvr>
                                      <p:to x="100000" y="60000"/>
                                    </p:animScale>
                                    <p:animScale>
                                      <p:cBhvr>
                                        <p:cTn id="228" dur="166" decel="50000">
                                          <p:stCondLst>
                                            <p:cond delay="676"/>
                                          </p:stCondLst>
                                        </p:cTn>
                                        <p:tgtEl>
                                          <p:spTgt spid="32"/>
                                        </p:tgtEl>
                                      </p:cBhvr>
                                      <p:to x="100000" y="100000"/>
                                    </p:animScale>
                                    <p:animScale>
                                      <p:cBhvr>
                                        <p:cTn id="229" dur="26">
                                          <p:stCondLst>
                                            <p:cond delay="1312"/>
                                          </p:stCondLst>
                                        </p:cTn>
                                        <p:tgtEl>
                                          <p:spTgt spid="32"/>
                                        </p:tgtEl>
                                      </p:cBhvr>
                                      <p:to x="100000" y="80000"/>
                                    </p:animScale>
                                    <p:animScale>
                                      <p:cBhvr>
                                        <p:cTn id="230" dur="166" decel="50000">
                                          <p:stCondLst>
                                            <p:cond delay="1338"/>
                                          </p:stCondLst>
                                        </p:cTn>
                                        <p:tgtEl>
                                          <p:spTgt spid="32"/>
                                        </p:tgtEl>
                                      </p:cBhvr>
                                      <p:to x="100000" y="100000"/>
                                    </p:animScale>
                                    <p:animScale>
                                      <p:cBhvr>
                                        <p:cTn id="231" dur="26">
                                          <p:stCondLst>
                                            <p:cond delay="1642"/>
                                          </p:stCondLst>
                                        </p:cTn>
                                        <p:tgtEl>
                                          <p:spTgt spid="32"/>
                                        </p:tgtEl>
                                      </p:cBhvr>
                                      <p:to x="100000" y="90000"/>
                                    </p:animScale>
                                    <p:animScale>
                                      <p:cBhvr>
                                        <p:cTn id="232" dur="166" decel="50000">
                                          <p:stCondLst>
                                            <p:cond delay="1668"/>
                                          </p:stCondLst>
                                        </p:cTn>
                                        <p:tgtEl>
                                          <p:spTgt spid="32"/>
                                        </p:tgtEl>
                                      </p:cBhvr>
                                      <p:to x="100000" y="100000"/>
                                    </p:animScale>
                                    <p:animScale>
                                      <p:cBhvr>
                                        <p:cTn id="233" dur="26">
                                          <p:stCondLst>
                                            <p:cond delay="1808"/>
                                          </p:stCondLst>
                                        </p:cTn>
                                        <p:tgtEl>
                                          <p:spTgt spid="32"/>
                                        </p:tgtEl>
                                      </p:cBhvr>
                                      <p:to x="100000" y="95000"/>
                                    </p:animScale>
                                    <p:animScale>
                                      <p:cBhvr>
                                        <p:cTn id="234" dur="166" decel="50000">
                                          <p:stCondLst>
                                            <p:cond delay="1834"/>
                                          </p:stCondLst>
                                        </p:cTn>
                                        <p:tgtEl>
                                          <p:spTgt spid="32"/>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Effect transition="in" filter="wipe(down)">
                                      <p:cBhvr>
                                        <p:cTn id="237" dur="580">
                                          <p:stCondLst>
                                            <p:cond delay="0"/>
                                          </p:stCondLst>
                                        </p:cTn>
                                        <p:tgtEl>
                                          <p:spTgt spid="43"/>
                                        </p:tgtEl>
                                      </p:cBhvr>
                                    </p:animEffect>
                                    <p:anim calcmode="lin" valueType="num">
                                      <p:cBhvr>
                                        <p:cTn id="23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43" dur="26">
                                          <p:stCondLst>
                                            <p:cond delay="650"/>
                                          </p:stCondLst>
                                        </p:cTn>
                                        <p:tgtEl>
                                          <p:spTgt spid="43"/>
                                        </p:tgtEl>
                                      </p:cBhvr>
                                      <p:to x="100000" y="60000"/>
                                    </p:animScale>
                                    <p:animScale>
                                      <p:cBhvr>
                                        <p:cTn id="244" dur="166" decel="50000">
                                          <p:stCondLst>
                                            <p:cond delay="676"/>
                                          </p:stCondLst>
                                        </p:cTn>
                                        <p:tgtEl>
                                          <p:spTgt spid="43"/>
                                        </p:tgtEl>
                                      </p:cBhvr>
                                      <p:to x="100000" y="100000"/>
                                    </p:animScale>
                                    <p:animScale>
                                      <p:cBhvr>
                                        <p:cTn id="245" dur="26">
                                          <p:stCondLst>
                                            <p:cond delay="1312"/>
                                          </p:stCondLst>
                                        </p:cTn>
                                        <p:tgtEl>
                                          <p:spTgt spid="43"/>
                                        </p:tgtEl>
                                      </p:cBhvr>
                                      <p:to x="100000" y="80000"/>
                                    </p:animScale>
                                    <p:animScale>
                                      <p:cBhvr>
                                        <p:cTn id="246" dur="166" decel="50000">
                                          <p:stCondLst>
                                            <p:cond delay="1338"/>
                                          </p:stCondLst>
                                        </p:cTn>
                                        <p:tgtEl>
                                          <p:spTgt spid="43"/>
                                        </p:tgtEl>
                                      </p:cBhvr>
                                      <p:to x="100000" y="100000"/>
                                    </p:animScale>
                                    <p:animScale>
                                      <p:cBhvr>
                                        <p:cTn id="247" dur="26">
                                          <p:stCondLst>
                                            <p:cond delay="1642"/>
                                          </p:stCondLst>
                                        </p:cTn>
                                        <p:tgtEl>
                                          <p:spTgt spid="43"/>
                                        </p:tgtEl>
                                      </p:cBhvr>
                                      <p:to x="100000" y="90000"/>
                                    </p:animScale>
                                    <p:animScale>
                                      <p:cBhvr>
                                        <p:cTn id="248" dur="166" decel="50000">
                                          <p:stCondLst>
                                            <p:cond delay="1668"/>
                                          </p:stCondLst>
                                        </p:cTn>
                                        <p:tgtEl>
                                          <p:spTgt spid="43"/>
                                        </p:tgtEl>
                                      </p:cBhvr>
                                      <p:to x="100000" y="100000"/>
                                    </p:animScale>
                                    <p:animScale>
                                      <p:cBhvr>
                                        <p:cTn id="249" dur="26">
                                          <p:stCondLst>
                                            <p:cond delay="1808"/>
                                          </p:stCondLst>
                                        </p:cTn>
                                        <p:tgtEl>
                                          <p:spTgt spid="43"/>
                                        </p:tgtEl>
                                      </p:cBhvr>
                                      <p:to x="100000" y="95000"/>
                                    </p:animScale>
                                    <p:animScale>
                                      <p:cBhvr>
                                        <p:cTn id="250" dur="166" decel="50000">
                                          <p:stCondLst>
                                            <p:cond delay="1834"/>
                                          </p:stCondLst>
                                        </p:cTn>
                                        <p:tgtEl>
                                          <p:spTgt spid="43"/>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fade">
                                      <p:cBhvr>
                                        <p:cTn id="253" dur="2250"/>
                                        <p:tgtEl>
                                          <p:spTgt spid="17"/>
                                        </p:tgtEl>
                                      </p:cBhvr>
                                    </p:animEffect>
                                  </p:childTnLst>
                                </p:cTn>
                              </p:par>
                            </p:childTnLst>
                          </p:cTn>
                        </p:par>
                        <p:par>
                          <p:cTn id="254" fill="hold">
                            <p:stCondLst>
                              <p:cond delay="500"/>
                            </p:stCondLst>
                            <p:childTnLst>
                              <p:par>
                                <p:cTn id="255" presetID="10" presetClass="entr" presetSubtype="0" fill="hold" grpId="0" nodeType="afterEffect">
                                  <p:stCondLst>
                                    <p:cond delay="0"/>
                                  </p:stCondLst>
                                  <p:childTnLst>
                                    <p:set>
                                      <p:cBhvr>
                                        <p:cTn id="256" dur="1" fill="hold">
                                          <p:stCondLst>
                                            <p:cond delay="0"/>
                                          </p:stCondLst>
                                        </p:cTn>
                                        <p:tgtEl>
                                          <p:spTgt spid="15"/>
                                        </p:tgtEl>
                                        <p:attrNameLst>
                                          <p:attrName>style.visibility</p:attrName>
                                        </p:attrNameLst>
                                      </p:cBhvr>
                                      <p:to>
                                        <p:strVal val="visible"/>
                                      </p:to>
                                    </p:set>
                                    <p:animEffect transition="in" filter="fade">
                                      <p:cBhvr>
                                        <p:cTn id="257" dur="500"/>
                                        <p:tgtEl>
                                          <p:spTgt spid="15"/>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1"/>
                                        </p:tgtEl>
                                        <p:attrNameLst>
                                          <p:attrName>style.visibility</p:attrName>
                                        </p:attrNameLst>
                                      </p:cBhvr>
                                      <p:to>
                                        <p:strVal val="visible"/>
                                      </p:to>
                                    </p:set>
                                    <p:animEffect transition="in" filter="fade">
                                      <p:cBhvr>
                                        <p:cTn id="260" dur="500"/>
                                        <p:tgtEl>
                                          <p:spTgt spid="11"/>
                                        </p:tgtEl>
                                      </p:cBhvr>
                                    </p:animEffect>
                                  </p:childTnLst>
                                </p:cTn>
                              </p:par>
                            </p:childTnLst>
                          </p:cTn>
                        </p:par>
                        <p:par>
                          <p:cTn id="261" fill="hold">
                            <p:stCondLst>
                              <p:cond delay="1000"/>
                            </p:stCondLst>
                            <p:childTnLst>
                              <p:par>
                                <p:cTn id="262" presetID="53" presetClass="entr" presetSubtype="16" fill="hold" grpId="0" nodeType="afterEffect">
                                  <p:stCondLst>
                                    <p:cond delay="0"/>
                                  </p:stCondLst>
                                  <p:childTnLst>
                                    <p:set>
                                      <p:cBhvr>
                                        <p:cTn id="263" dur="1" fill="hold">
                                          <p:stCondLst>
                                            <p:cond delay="0"/>
                                          </p:stCondLst>
                                        </p:cTn>
                                        <p:tgtEl>
                                          <p:spTgt spid="35"/>
                                        </p:tgtEl>
                                        <p:attrNameLst>
                                          <p:attrName>style.visibility</p:attrName>
                                        </p:attrNameLst>
                                      </p:cBhvr>
                                      <p:to>
                                        <p:strVal val="visible"/>
                                      </p:to>
                                    </p:set>
                                    <p:anim calcmode="lin" valueType="num">
                                      <p:cBhvr>
                                        <p:cTn id="264" dur="500" fill="hold"/>
                                        <p:tgtEl>
                                          <p:spTgt spid="35"/>
                                        </p:tgtEl>
                                        <p:attrNameLst>
                                          <p:attrName>ppt_w</p:attrName>
                                        </p:attrNameLst>
                                      </p:cBhvr>
                                      <p:tavLst>
                                        <p:tav tm="0">
                                          <p:val>
                                            <p:fltVal val="0"/>
                                          </p:val>
                                        </p:tav>
                                        <p:tav tm="100000">
                                          <p:val>
                                            <p:strVal val="#ppt_w"/>
                                          </p:val>
                                        </p:tav>
                                      </p:tavLst>
                                    </p:anim>
                                    <p:anim calcmode="lin" valueType="num">
                                      <p:cBhvr>
                                        <p:cTn id="265" dur="500" fill="hold"/>
                                        <p:tgtEl>
                                          <p:spTgt spid="35"/>
                                        </p:tgtEl>
                                        <p:attrNameLst>
                                          <p:attrName>ppt_h</p:attrName>
                                        </p:attrNameLst>
                                      </p:cBhvr>
                                      <p:tavLst>
                                        <p:tav tm="0">
                                          <p:val>
                                            <p:fltVal val="0"/>
                                          </p:val>
                                        </p:tav>
                                        <p:tav tm="100000">
                                          <p:val>
                                            <p:strVal val="#ppt_h"/>
                                          </p:val>
                                        </p:tav>
                                      </p:tavLst>
                                    </p:anim>
                                    <p:animEffect transition="in" filter="fade">
                                      <p:cBhvr>
                                        <p:cTn id="266" dur="500"/>
                                        <p:tgtEl>
                                          <p:spTgt spid="35"/>
                                        </p:tgtEl>
                                      </p:cBhvr>
                                    </p:animEffect>
                                  </p:childTnLst>
                                </p:cTn>
                              </p:par>
                            </p:childTnLst>
                          </p:cTn>
                        </p:par>
                        <p:par>
                          <p:cTn id="267" fill="hold">
                            <p:stCondLst>
                              <p:cond delay="1500"/>
                            </p:stCondLst>
                            <p:childTnLst>
                              <p:par>
                                <p:cTn id="268" presetID="22" presetClass="entr" presetSubtype="8" fill="hold" nodeType="afterEffect">
                                  <p:stCondLst>
                                    <p:cond delay="0"/>
                                  </p:stCondLst>
                                  <p:childTnLst>
                                    <p:set>
                                      <p:cBhvr>
                                        <p:cTn id="269" dur="1" fill="hold">
                                          <p:stCondLst>
                                            <p:cond delay="0"/>
                                          </p:stCondLst>
                                        </p:cTn>
                                        <p:tgtEl>
                                          <p:spTgt spid="36"/>
                                        </p:tgtEl>
                                        <p:attrNameLst>
                                          <p:attrName>style.visibility</p:attrName>
                                        </p:attrNameLst>
                                      </p:cBhvr>
                                      <p:to>
                                        <p:strVal val="visible"/>
                                      </p:to>
                                    </p:set>
                                    <p:animEffect transition="in" filter="wipe(left)">
                                      <p:cBhvr>
                                        <p:cTn id="2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0" name="TextBox 6"/>
          <p:cNvSpPr txBox="1">
            <a:spLocks noChangeArrowheads="1"/>
          </p:cNvSpPr>
          <p:nvPr/>
        </p:nvSpPr>
        <p:spPr bwMode="auto">
          <a:xfrm>
            <a:off x="2798991" y="427348"/>
            <a:ext cx="3546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en-US" altLang="zh-CN" sz="1800" dirty="0">
                <a:solidFill>
                  <a:schemeClr val="tx1">
                    <a:lumMod val="65000"/>
                    <a:lumOff val="35000"/>
                  </a:schemeClr>
                </a:solidFill>
                <a:latin typeface="+mn-ea"/>
                <a:cs typeface="+mn-ea"/>
              </a:rPr>
              <a:t>Q</a:t>
            </a:r>
            <a:r>
              <a:rPr lang="zh-CN" altLang="en-US" sz="1800" dirty="0">
                <a:solidFill>
                  <a:schemeClr val="tx1">
                    <a:lumMod val="65000"/>
                    <a:lumOff val="35000"/>
                  </a:schemeClr>
                </a:solidFill>
                <a:latin typeface="+mn-ea"/>
                <a:cs typeface="+mn-ea"/>
              </a:rPr>
              <a:t>：想要选购一款台灯？</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pic>
        <p:nvPicPr>
          <p:cNvPr id="5" name="图片 4"/>
          <p:cNvPicPr>
            <a:picLocks noChangeAspect="1"/>
          </p:cNvPicPr>
          <p:nvPr/>
        </p:nvPicPr>
        <p:blipFill>
          <a:blip r:embed="rId2"/>
          <a:stretch>
            <a:fillRect/>
          </a:stretch>
        </p:blipFill>
        <p:spPr>
          <a:xfrm>
            <a:off x="380634" y="1083708"/>
            <a:ext cx="5536254" cy="3257550"/>
          </a:xfrm>
          <a:prstGeom prst="rect">
            <a:avLst/>
          </a:prstGeom>
        </p:spPr>
      </p:pic>
      <p:graphicFrame>
        <p:nvGraphicFramePr>
          <p:cNvPr id="8" name="图示 7"/>
          <p:cNvGraphicFramePr/>
          <p:nvPr/>
        </p:nvGraphicFramePr>
        <p:xfrm>
          <a:off x="5536254" y="1235868"/>
          <a:ext cx="3793334" cy="252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1"/>
          <p:cNvPicPr>
            <a:picLocks noChangeAspect="1"/>
          </p:cNvPicPr>
          <p:nvPr/>
        </p:nvPicPr>
        <p:blipFill>
          <a:blip r:embed="rId8"/>
          <a:stretch>
            <a:fillRect/>
          </a:stretch>
        </p:blipFill>
        <p:spPr>
          <a:xfrm>
            <a:off x="709171" y="642938"/>
            <a:ext cx="2025252" cy="4500562"/>
          </a:xfrm>
          <a:prstGeom prst="rect">
            <a:avLst/>
          </a:prstGeom>
        </p:spPr>
      </p:pic>
      <p:pic>
        <p:nvPicPr>
          <p:cNvPr id="14" name="图片 13"/>
          <p:cNvPicPr>
            <a:picLocks noChangeAspect="1"/>
          </p:cNvPicPr>
          <p:nvPr/>
        </p:nvPicPr>
        <p:blipFill>
          <a:blip r:embed="rId9"/>
          <a:stretch>
            <a:fillRect/>
          </a:stretch>
        </p:blipFill>
        <p:spPr>
          <a:xfrm>
            <a:off x="2998666" y="642936"/>
            <a:ext cx="2025253" cy="4500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595388" y="825987"/>
            <a:ext cx="7749023" cy="1269131"/>
          </a:xfrm>
          <a:prstGeom prst="rect">
            <a:avLst/>
          </a:prstGeom>
        </p:spPr>
      </p:pic>
      <p:graphicFrame>
        <p:nvGraphicFramePr>
          <p:cNvPr id="2" name="图示 1"/>
          <p:cNvGraphicFramePr/>
          <p:nvPr/>
        </p:nvGraphicFramePr>
        <p:xfrm>
          <a:off x="1668701" y="1928818"/>
          <a:ext cx="4902825" cy="3268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标题 1"/>
          <p:cNvSpPr txBox="1"/>
          <p:nvPr/>
        </p:nvSpPr>
        <p:spPr>
          <a:xfrm>
            <a:off x="575475" y="160140"/>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检索方式</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3" name="TextBox 1"/>
          <p:cNvSpPr txBox="1"/>
          <p:nvPr/>
        </p:nvSpPr>
        <p:spPr>
          <a:xfrm>
            <a:off x="4391424" y="4889873"/>
            <a:ext cx="326572" cy="219291"/>
          </a:xfrm>
          <a:prstGeom prst="rect">
            <a:avLst/>
          </a:prstGeom>
          <a:noFill/>
        </p:spPr>
        <p:txBody>
          <a:bodyPr wrap="square" rtlCol="0">
            <a:spAutoFit/>
          </a:bodyPr>
          <a:lstStyle/>
          <a:p>
            <a:pPr algn="ctr"/>
            <a:fld id="{C2D221A3-D8C5-4ECD-A65E-1259E4903984}" type="slidenum">
              <a:rPr lang="id-ID" sz="825">
                <a:solidFill>
                  <a:schemeClr val="bg1"/>
                </a:solidFill>
                <a:cs typeface="+mn-ea"/>
                <a:sym typeface="+mn-lt"/>
              </a:rPr>
              <a:t>21</a:t>
            </a:fld>
            <a:endParaRPr lang="id-ID" sz="1200" dirty="0">
              <a:solidFill>
                <a:schemeClr val="bg1"/>
              </a:solidFill>
              <a:cs typeface="+mn-ea"/>
              <a:sym typeface="+mn-lt"/>
            </a:endParaRPr>
          </a:p>
        </p:txBody>
      </p:sp>
      <p:pic>
        <p:nvPicPr>
          <p:cNvPr id="6" name="图片 5"/>
          <p:cNvPicPr>
            <a:picLocks noChangeAspect="1"/>
          </p:cNvPicPr>
          <p:nvPr/>
        </p:nvPicPr>
        <p:blipFill>
          <a:blip r:embed="rId3"/>
          <a:stretch>
            <a:fillRect/>
          </a:stretch>
        </p:blipFill>
        <p:spPr>
          <a:xfrm>
            <a:off x="165797" y="620664"/>
            <a:ext cx="8777824" cy="4525456"/>
          </a:xfrm>
          <a:prstGeom prst="rect">
            <a:avLst/>
          </a:prstGeom>
        </p:spPr>
      </p:pic>
      <p:grpSp>
        <p:nvGrpSpPr>
          <p:cNvPr id="20" name="组合 19"/>
          <p:cNvGrpSpPr/>
          <p:nvPr/>
        </p:nvGrpSpPr>
        <p:grpSpPr>
          <a:xfrm>
            <a:off x="1604623" y="755671"/>
            <a:ext cx="4138952" cy="1501134"/>
            <a:chOff x="2588041" y="2739658"/>
            <a:chExt cx="5518603" cy="2001513"/>
          </a:xfrm>
        </p:grpSpPr>
        <p:sp>
          <p:nvSpPr>
            <p:cNvPr id="16" name="矩形标注 10"/>
            <p:cNvSpPr/>
            <p:nvPr/>
          </p:nvSpPr>
          <p:spPr>
            <a:xfrm>
              <a:off x="5903105" y="2739658"/>
              <a:ext cx="2203539" cy="447787"/>
            </a:xfrm>
            <a:prstGeom prst="wedgeRectCallout">
              <a:avLst>
                <a:gd name="adj1" fmla="val -56915"/>
                <a:gd name="adj2" fmla="val 8102"/>
              </a:avLst>
            </a:prstGeom>
            <a:solidFill>
              <a:schemeClr val="accent2">
                <a:lumMod val="40000"/>
                <a:lumOff val="60000"/>
              </a:schemeClr>
            </a:solidFill>
            <a:ln>
              <a:solidFill>
                <a:srgbClr val="FEC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2">
                      <a:lumMod val="50000"/>
                    </a:schemeClr>
                  </a:solidFill>
                </a:rPr>
                <a:t>中外文文献统一检索</a:t>
              </a:r>
            </a:p>
          </p:txBody>
        </p:sp>
        <p:sp>
          <p:nvSpPr>
            <p:cNvPr id="17" name="矩形标注 10"/>
            <p:cNvSpPr/>
            <p:nvPr/>
          </p:nvSpPr>
          <p:spPr>
            <a:xfrm>
              <a:off x="3041822" y="2787181"/>
              <a:ext cx="952011" cy="447787"/>
            </a:xfrm>
            <a:prstGeom prst="wedgeRectCallout">
              <a:avLst>
                <a:gd name="adj1" fmla="val -27825"/>
                <a:gd name="adj2" fmla="val 89977"/>
              </a:avLst>
            </a:prstGeom>
            <a:solidFill>
              <a:schemeClr val="accent2">
                <a:lumMod val="40000"/>
                <a:lumOff val="60000"/>
              </a:schemeClr>
            </a:solidFill>
            <a:ln>
              <a:solidFill>
                <a:srgbClr val="FEC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2">
                      <a:lumMod val="50000"/>
                    </a:schemeClr>
                  </a:solidFill>
                </a:rPr>
                <a:t>检索项</a:t>
              </a:r>
            </a:p>
          </p:txBody>
        </p:sp>
        <p:sp>
          <p:nvSpPr>
            <p:cNvPr id="18" name="矩形标注 10"/>
            <p:cNvSpPr/>
            <p:nvPr/>
          </p:nvSpPr>
          <p:spPr>
            <a:xfrm>
              <a:off x="5181745" y="4293384"/>
              <a:ext cx="1767695" cy="447787"/>
            </a:xfrm>
            <a:prstGeom prst="wedgeRectCallout">
              <a:avLst>
                <a:gd name="adj1" fmla="val -23179"/>
                <a:gd name="adj2" fmla="val -71291"/>
              </a:avLst>
            </a:prstGeom>
            <a:solidFill>
              <a:schemeClr val="accent2">
                <a:lumMod val="40000"/>
                <a:lumOff val="60000"/>
              </a:schemeClr>
            </a:solidFill>
            <a:ln>
              <a:solidFill>
                <a:srgbClr val="FEC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2">
                      <a:lumMod val="50000"/>
                    </a:schemeClr>
                  </a:solidFill>
                </a:rPr>
                <a:t>单库或跨库检索</a:t>
              </a:r>
            </a:p>
          </p:txBody>
        </p:sp>
        <p:sp>
          <p:nvSpPr>
            <p:cNvPr id="19" name="流程图: 接点 18"/>
            <p:cNvSpPr/>
            <p:nvPr/>
          </p:nvSpPr>
          <p:spPr>
            <a:xfrm>
              <a:off x="2588041" y="3001738"/>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1</a:t>
              </a:r>
              <a:endParaRPr lang="zh-CN" altLang="en-US" sz="900" b="1" dirty="0"/>
            </a:p>
          </p:txBody>
        </p:sp>
        <p:sp>
          <p:nvSpPr>
            <p:cNvPr id="22" name="流程图: 接点 21"/>
            <p:cNvSpPr/>
            <p:nvPr/>
          </p:nvSpPr>
          <p:spPr>
            <a:xfrm>
              <a:off x="5653488" y="2787180"/>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3</a:t>
              </a:r>
              <a:endParaRPr lang="zh-CN" altLang="en-US" sz="900" b="1" dirty="0"/>
            </a:p>
          </p:txBody>
        </p:sp>
        <p:sp>
          <p:nvSpPr>
            <p:cNvPr id="23" name="流程图: 接点 22"/>
            <p:cNvSpPr/>
            <p:nvPr/>
          </p:nvSpPr>
          <p:spPr>
            <a:xfrm>
              <a:off x="4887738" y="4480565"/>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2</a:t>
              </a:r>
              <a:endParaRPr lang="zh-CN" altLang="en-US" sz="900" b="1" dirty="0"/>
            </a:p>
          </p:txBody>
        </p:sp>
      </p:grpSp>
      <p:sp>
        <p:nvSpPr>
          <p:cNvPr id="24"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一框式检索</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24023" y="1161956"/>
            <a:ext cx="8495954" cy="1441572"/>
          </a:xfrm>
          <a:prstGeom prst="rect">
            <a:avLst/>
          </a:prstGeom>
        </p:spPr>
      </p:pic>
      <p:sp>
        <p:nvSpPr>
          <p:cNvPr id="15"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一框式检索</a:t>
            </a:r>
          </a:p>
        </p:txBody>
      </p:sp>
      <p:pic>
        <p:nvPicPr>
          <p:cNvPr id="3" name="图片 2"/>
          <p:cNvPicPr>
            <a:picLocks noChangeAspect="1"/>
          </p:cNvPicPr>
          <p:nvPr/>
        </p:nvPicPr>
        <p:blipFill>
          <a:blip r:embed="rId4"/>
          <a:stretch>
            <a:fillRect/>
          </a:stretch>
        </p:blipFill>
        <p:spPr>
          <a:xfrm>
            <a:off x="709161" y="654645"/>
            <a:ext cx="7110066" cy="4175600"/>
          </a:xfrm>
          <a:prstGeom prst="rect">
            <a:avLst/>
          </a:prstGeom>
        </p:spPr>
      </p:pic>
      <p:pic>
        <p:nvPicPr>
          <p:cNvPr id="8" name="图片 7"/>
          <p:cNvPicPr>
            <a:picLocks noChangeAspect="1"/>
          </p:cNvPicPr>
          <p:nvPr/>
        </p:nvPicPr>
        <p:blipFill>
          <a:blip r:embed="rId5"/>
          <a:stretch>
            <a:fillRect/>
          </a:stretch>
        </p:blipFill>
        <p:spPr>
          <a:xfrm>
            <a:off x="1072705" y="1016320"/>
            <a:ext cx="7047808" cy="4127180"/>
          </a:xfrm>
          <a:prstGeom prst="rect">
            <a:avLst/>
          </a:prstGeom>
        </p:spPr>
      </p:pic>
      <p:sp>
        <p:nvSpPr>
          <p:cNvPr id="54" name="文本框 53"/>
          <p:cNvSpPr txBox="1"/>
          <p:nvPr/>
        </p:nvSpPr>
        <p:spPr>
          <a:xfrm>
            <a:off x="5494169" y="2036550"/>
            <a:ext cx="2469356" cy="404085"/>
          </a:xfrm>
          <a:prstGeom prst="rect">
            <a:avLst/>
          </a:prstGeom>
          <a:solidFill>
            <a:srgbClr val="F5D8AD"/>
          </a:solidFill>
        </p:spPr>
        <p:txBody>
          <a:bodyPr wrap="square" rtlCol="0">
            <a:spAutoFit/>
          </a:bodyPr>
          <a:lstStyle/>
          <a:p>
            <a:r>
              <a:rPr lang="zh-CN" altLang="en-US" sz="1015" dirty="0"/>
              <a:t>不同于纯粹依赖字词匹配的传统检索，更关注主题相关内容</a:t>
            </a:r>
          </a:p>
        </p:txBody>
      </p:sp>
      <p:sp>
        <p:nvSpPr>
          <p:cNvPr id="53" name="矩形标注 10"/>
          <p:cNvSpPr/>
          <p:nvPr/>
        </p:nvSpPr>
        <p:spPr>
          <a:xfrm>
            <a:off x="4778026" y="1464435"/>
            <a:ext cx="1535906" cy="483870"/>
          </a:xfrm>
          <a:prstGeom prst="wedgeRectCallout">
            <a:avLst>
              <a:gd name="adj1" fmla="val -96121"/>
              <a:gd name="adj2" fmla="val -107805"/>
            </a:avLst>
          </a:prstGeom>
          <a:solidFill>
            <a:srgbClr val="CC99FF"/>
          </a:solidFill>
          <a:ln>
            <a:solidFill>
              <a:srgbClr val="984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solidFill>
                  <a:schemeClr val="tx1"/>
                </a:solidFill>
              </a:rPr>
              <a:t>支持单一中文词或英文词的统一检索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3" grpId="0" animBg="1"/>
      <p:bldP spid="5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24023" y="1161956"/>
            <a:ext cx="8495954" cy="1441572"/>
          </a:xfrm>
          <a:prstGeom prst="rect">
            <a:avLst/>
          </a:prstGeom>
        </p:spPr>
      </p:pic>
      <p:sp>
        <p:nvSpPr>
          <p:cNvPr id="15"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一框式检索</a:t>
            </a:r>
          </a:p>
        </p:txBody>
      </p:sp>
      <p:pic>
        <p:nvPicPr>
          <p:cNvPr id="4" name="图片 3"/>
          <p:cNvPicPr>
            <a:picLocks noChangeAspect="1"/>
          </p:cNvPicPr>
          <p:nvPr/>
        </p:nvPicPr>
        <p:blipFill>
          <a:blip r:embed="rId4"/>
          <a:stretch>
            <a:fillRect/>
          </a:stretch>
        </p:blipFill>
        <p:spPr>
          <a:xfrm>
            <a:off x="324023" y="593159"/>
            <a:ext cx="7743822" cy="4405608"/>
          </a:xfrm>
          <a:prstGeom prst="rect">
            <a:avLst/>
          </a:prstGeom>
        </p:spPr>
      </p:pic>
      <p:pic>
        <p:nvPicPr>
          <p:cNvPr id="13" name="图片 12"/>
          <p:cNvPicPr>
            <a:picLocks noChangeAspect="1"/>
          </p:cNvPicPr>
          <p:nvPr/>
        </p:nvPicPr>
        <p:blipFill>
          <a:blip r:embed="rId5"/>
          <a:stretch>
            <a:fillRect/>
          </a:stretch>
        </p:blipFill>
        <p:spPr>
          <a:xfrm>
            <a:off x="644343" y="934641"/>
            <a:ext cx="7584380" cy="4243762"/>
          </a:xfrm>
          <a:prstGeom prst="rect">
            <a:avLst/>
          </a:prstGeom>
        </p:spPr>
      </p:pic>
      <p:pic>
        <p:nvPicPr>
          <p:cNvPr id="10" name="图片 9"/>
          <p:cNvPicPr>
            <a:picLocks noChangeAspect="1"/>
          </p:cNvPicPr>
          <p:nvPr/>
        </p:nvPicPr>
        <p:blipFill>
          <a:blip r:embed="rId6"/>
          <a:stretch>
            <a:fillRect/>
          </a:stretch>
        </p:blipFill>
        <p:spPr>
          <a:xfrm>
            <a:off x="915277" y="1203048"/>
            <a:ext cx="7804656" cy="4364516"/>
          </a:xfrm>
          <a:prstGeom prst="rect">
            <a:avLst/>
          </a:prstGeom>
        </p:spPr>
      </p:pic>
      <p:sp>
        <p:nvSpPr>
          <p:cNvPr id="12" name="矩形标注 10"/>
          <p:cNvSpPr/>
          <p:nvPr/>
        </p:nvSpPr>
        <p:spPr>
          <a:xfrm>
            <a:off x="5828604" y="1288528"/>
            <a:ext cx="2047875" cy="871855"/>
          </a:xfrm>
          <a:prstGeom prst="wedgeRectCallout">
            <a:avLst>
              <a:gd name="adj1" fmla="val -73565"/>
              <a:gd name="adj2" fmla="val -195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支持多词组合运算</a:t>
            </a:r>
          </a:p>
          <a:p>
            <a:pPr algn="ctr"/>
            <a:r>
              <a:rPr lang="zh-CN" altLang="en-US">
                <a:solidFill>
                  <a:schemeClr val="tx1"/>
                </a:solidFill>
              </a:rPr>
              <a:t>支持中英文混合运算式的统一检索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2"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知识元检索</a:t>
            </a:r>
          </a:p>
        </p:txBody>
      </p:sp>
      <p:pic>
        <p:nvPicPr>
          <p:cNvPr id="9" name="图片 8"/>
          <p:cNvPicPr>
            <a:picLocks noChangeAspect="1"/>
          </p:cNvPicPr>
          <p:nvPr/>
        </p:nvPicPr>
        <p:blipFill>
          <a:blip r:embed="rId3"/>
          <a:stretch>
            <a:fillRect/>
          </a:stretch>
        </p:blipFill>
        <p:spPr>
          <a:xfrm>
            <a:off x="707485" y="1085721"/>
            <a:ext cx="8030271" cy="1486029"/>
          </a:xfrm>
          <a:prstGeom prst="rect">
            <a:avLst/>
          </a:prstGeom>
        </p:spPr>
      </p:pic>
      <p:pic>
        <p:nvPicPr>
          <p:cNvPr id="7" name="图片 6"/>
          <p:cNvPicPr>
            <a:picLocks noChangeAspect="1"/>
          </p:cNvPicPr>
          <p:nvPr/>
        </p:nvPicPr>
        <p:blipFill>
          <a:blip r:embed="rId4"/>
          <a:stretch>
            <a:fillRect/>
          </a:stretch>
        </p:blipFill>
        <p:spPr>
          <a:xfrm>
            <a:off x="707485" y="0"/>
            <a:ext cx="7590137"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70562" y="855298"/>
            <a:ext cx="7332980" cy="1085944"/>
          </a:xfrm>
          <a:prstGeom prst="rect">
            <a:avLst/>
          </a:prstGeom>
        </p:spPr>
      </p:pic>
      <p:grpSp>
        <p:nvGrpSpPr>
          <p:cNvPr id="15" name="组合 14"/>
          <p:cNvGrpSpPr/>
          <p:nvPr/>
        </p:nvGrpSpPr>
        <p:grpSpPr>
          <a:xfrm>
            <a:off x="25086" y="855298"/>
            <a:ext cx="9144000" cy="3854125"/>
            <a:chOff x="33448" y="1140397"/>
            <a:chExt cx="12192000" cy="5138833"/>
          </a:xfrm>
        </p:grpSpPr>
        <p:grpSp>
          <p:nvGrpSpPr>
            <p:cNvPr id="6" name="组合 5"/>
            <p:cNvGrpSpPr/>
            <p:nvPr/>
          </p:nvGrpSpPr>
          <p:grpSpPr>
            <a:xfrm>
              <a:off x="33448" y="1140397"/>
              <a:ext cx="12192000" cy="5138833"/>
              <a:chOff x="782033" y="2034682"/>
              <a:chExt cx="12192000" cy="5138833"/>
            </a:xfrm>
          </p:grpSpPr>
          <p:pic>
            <p:nvPicPr>
              <p:cNvPr id="5" name="图片 4"/>
              <p:cNvPicPr>
                <a:picLocks noChangeAspect="1"/>
              </p:cNvPicPr>
              <p:nvPr/>
            </p:nvPicPr>
            <p:blipFill>
              <a:blip r:embed="rId4"/>
              <a:stretch>
                <a:fillRect/>
              </a:stretch>
            </p:blipFill>
            <p:spPr>
              <a:xfrm>
                <a:off x="782033" y="2034682"/>
                <a:ext cx="12192000" cy="5138833"/>
              </a:xfrm>
              <a:prstGeom prst="rect">
                <a:avLst/>
              </a:prstGeom>
            </p:spPr>
          </p:pic>
          <p:sp>
            <p:nvSpPr>
              <p:cNvPr id="7" name="矩形标注 10"/>
              <p:cNvSpPr/>
              <p:nvPr/>
            </p:nvSpPr>
            <p:spPr>
              <a:xfrm>
                <a:off x="9399800" y="4064926"/>
                <a:ext cx="1483780" cy="409505"/>
              </a:xfrm>
              <a:prstGeom prst="wedgeRectCallout">
                <a:avLst>
                  <a:gd name="adj1" fmla="val -65291"/>
                  <a:gd name="adj2" fmla="val 53628"/>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rPr>
                  <a:t>一框式检索</a:t>
                </a:r>
              </a:p>
            </p:txBody>
          </p:sp>
          <p:sp>
            <p:nvSpPr>
              <p:cNvPr id="8" name="矩形标注 10"/>
              <p:cNvSpPr/>
              <p:nvPr/>
            </p:nvSpPr>
            <p:spPr>
              <a:xfrm>
                <a:off x="2593278" y="3933547"/>
                <a:ext cx="1419922" cy="409505"/>
              </a:xfrm>
              <a:prstGeom prst="wedgeRectCallout">
                <a:avLst>
                  <a:gd name="adj1" fmla="val -10808"/>
                  <a:gd name="adj2" fmla="val 82437"/>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rPr>
                  <a:t>统计资源选择</a:t>
                </a:r>
              </a:p>
            </p:txBody>
          </p:sp>
          <p:sp>
            <p:nvSpPr>
              <p:cNvPr id="10" name="矩形标注 10"/>
              <p:cNvSpPr/>
              <p:nvPr/>
            </p:nvSpPr>
            <p:spPr>
              <a:xfrm>
                <a:off x="4923185" y="4986084"/>
                <a:ext cx="2205141" cy="409505"/>
              </a:xfrm>
              <a:prstGeom prst="wedgeRectCallout">
                <a:avLst>
                  <a:gd name="adj1" fmla="val -18751"/>
                  <a:gd name="adj2" fmla="val 69623"/>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rPr>
                  <a:t>进度数据及最新资讯</a:t>
                </a:r>
              </a:p>
            </p:txBody>
          </p:sp>
          <p:sp>
            <p:nvSpPr>
              <p:cNvPr id="11" name="流程图: 接点 10"/>
              <p:cNvSpPr/>
              <p:nvPr/>
            </p:nvSpPr>
            <p:spPr>
              <a:xfrm>
                <a:off x="2196316" y="4100042"/>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2</a:t>
                </a:r>
                <a:endParaRPr lang="zh-CN" altLang="en-US" sz="900" b="1" dirty="0"/>
              </a:p>
            </p:txBody>
          </p:sp>
          <p:sp>
            <p:nvSpPr>
              <p:cNvPr id="12" name="流程图: 接点 11"/>
              <p:cNvSpPr/>
              <p:nvPr/>
            </p:nvSpPr>
            <p:spPr>
              <a:xfrm>
                <a:off x="9032753" y="4223849"/>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1</a:t>
                </a:r>
                <a:endParaRPr lang="zh-CN" altLang="en-US" sz="900" b="1" dirty="0"/>
              </a:p>
            </p:txBody>
          </p:sp>
          <p:sp>
            <p:nvSpPr>
              <p:cNvPr id="13" name="流程图: 接点 12"/>
              <p:cNvSpPr/>
              <p:nvPr/>
            </p:nvSpPr>
            <p:spPr>
              <a:xfrm>
                <a:off x="4635899" y="5103968"/>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t>3</a:t>
                </a:r>
                <a:endParaRPr lang="zh-CN" altLang="en-US" sz="900" b="1" dirty="0"/>
              </a:p>
            </p:txBody>
          </p:sp>
        </p:grpSp>
        <p:sp>
          <p:nvSpPr>
            <p:cNvPr id="14" name="矩形标注 10"/>
            <p:cNvSpPr/>
            <p:nvPr/>
          </p:nvSpPr>
          <p:spPr>
            <a:xfrm>
              <a:off x="200215" y="4763933"/>
              <a:ext cx="1419922" cy="409505"/>
            </a:xfrm>
            <a:prstGeom prst="wedgeRectCallout">
              <a:avLst>
                <a:gd name="adj1" fmla="val -16532"/>
                <a:gd name="adj2" fmla="val 452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rPr>
                <a:t>中国指数</a:t>
              </a:r>
            </a:p>
          </p:txBody>
        </p:sp>
      </p:grpSp>
      <p:sp>
        <p:nvSpPr>
          <p:cNvPr id="20"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知识元检索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22487" y="564126"/>
            <a:ext cx="8312853" cy="4554183"/>
          </a:xfrm>
          <a:prstGeom prst="rect">
            <a:avLst/>
          </a:prstGeom>
        </p:spPr>
      </p:pic>
      <p:sp>
        <p:nvSpPr>
          <p:cNvPr id="10"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知识元检索</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tretch>
            <a:fillRect/>
          </a:stretch>
        </p:blipFill>
        <p:spPr>
          <a:xfrm>
            <a:off x="6356" y="1218148"/>
            <a:ext cx="9144000" cy="2729486"/>
          </a:xfrm>
          <a:prstGeom prst="rect">
            <a:avLst/>
          </a:prstGeom>
        </p:spPr>
      </p:pic>
      <p:sp>
        <p:nvSpPr>
          <p:cNvPr id="18" name="文本框 17"/>
          <p:cNvSpPr txBox="1"/>
          <p:nvPr/>
        </p:nvSpPr>
        <p:spPr>
          <a:xfrm>
            <a:off x="564833" y="702469"/>
            <a:ext cx="7705249" cy="248209"/>
          </a:xfrm>
          <a:prstGeom prst="rect">
            <a:avLst/>
          </a:prstGeom>
          <a:noFill/>
        </p:spPr>
        <p:txBody>
          <a:bodyPr wrap="square" rtlCol="0" anchor="t">
            <a:spAutoFit/>
          </a:bodyPr>
          <a:lstStyle/>
          <a:p>
            <a:r>
              <a:rPr lang="zh-CN" altLang="en-US" sz="1015" dirty="0"/>
              <a:t>检索、分析文献的引用与被引用情况</a:t>
            </a:r>
          </a:p>
        </p:txBody>
      </p:sp>
      <p:sp>
        <p:nvSpPr>
          <p:cNvPr id="10"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引文检索</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68275" y="1828736"/>
            <a:ext cx="8207451" cy="1486029"/>
          </a:xfrm>
          <a:prstGeom prst="rect">
            <a:avLst/>
          </a:prstGeom>
        </p:spPr>
      </p:pic>
      <p:pic>
        <p:nvPicPr>
          <p:cNvPr id="6" name="图片 5"/>
          <p:cNvPicPr>
            <a:picLocks noChangeAspect="1"/>
          </p:cNvPicPr>
          <p:nvPr/>
        </p:nvPicPr>
        <p:blipFill>
          <a:blip r:embed="rId4"/>
          <a:stretch>
            <a:fillRect/>
          </a:stretch>
        </p:blipFill>
        <p:spPr>
          <a:xfrm>
            <a:off x="289563" y="979468"/>
            <a:ext cx="8721846" cy="3920830"/>
          </a:xfrm>
          <a:prstGeom prst="rect">
            <a:avLst/>
          </a:prstGeom>
        </p:spPr>
      </p:pic>
      <p:sp>
        <p:nvSpPr>
          <p:cNvPr id="42" name="文本框 41"/>
          <p:cNvSpPr txBox="1"/>
          <p:nvPr/>
        </p:nvSpPr>
        <p:spPr>
          <a:xfrm>
            <a:off x="564833" y="702469"/>
            <a:ext cx="7705249" cy="248209"/>
          </a:xfrm>
          <a:prstGeom prst="rect">
            <a:avLst/>
          </a:prstGeom>
          <a:noFill/>
        </p:spPr>
        <p:txBody>
          <a:bodyPr wrap="square" rtlCol="0" anchor="t">
            <a:spAutoFit/>
          </a:bodyPr>
          <a:lstStyle/>
          <a:p>
            <a:r>
              <a:rPr lang="zh-CN" altLang="en-US" sz="1015" dirty="0"/>
              <a:t>支持多字段逻辑组合，通过选择精确或模糊的匹配方式、检索控制等方法完成较复杂的检索</a:t>
            </a:r>
          </a:p>
        </p:txBody>
      </p:sp>
      <p:sp>
        <p:nvSpPr>
          <p:cNvPr id="44" name="矩形标注 10"/>
          <p:cNvSpPr/>
          <p:nvPr/>
        </p:nvSpPr>
        <p:spPr>
          <a:xfrm>
            <a:off x="739807" y="1273817"/>
            <a:ext cx="1535906" cy="307129"/>
          </a:xfrm>
          <a:prstGeom prst="wedgeRectCallout">
            <a:avLst>
              <a:gd name="adj1" fmla="val 1132"/>
              <a:gd name="adj2" fmla="val 99901"/>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solidFill>
                  <a:schemeClr val="bg1"/>
                </a:solidFill>
              </a:rPr>
              <a:t>文献分类导航</a:t>
            </a:r>
          </a:p>
        </p:txBody>
      </p:sp>
      <p:sp>
        <p:nvSpPr>
          <p:cNvPr id="45" name="矩形标注 10"/>
          <p:cNvSpPr/>
          <p:nvPr/>
        </p:nvSpPr>
        <p:spPr>
          <a:xfrm>
            <a:off x="1030412" y="3716119"/>
            <a:ext cx="1535906" cy="307129"/>
          </a:xfrm>
          <a:prstGeom prst="wedgeRectCallout">
            <a:avLst>
              <a:gd name="adj1" fmla="val 8078"/>
              <a:gd name="adj2" fmla="val 184256"/>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solidFill>
                  <a:schemeClr val="bg1"/>
                </a:solidFill>
              </a:rPr>
              <a:t>数据库选择</a:t>
            </a:r>
          </a:p>
        </p:txBody>
      </p:sp>
      <p:sp>
        <p:nvSpPr>
          <p:cNvPr id="46" name="矩形标注 10"/>
          <p:cNvSpPr/>
          <p:nvPr/>
        </p:nvSpPr>
        <p:spPr>
          <a:xfrm>
            <a:off x="7166804" y="1102902"/>
            <a:ext cx="1103278" cy="307129"/>
          </a:xfrm>
          <a:prstGeom prst="wedgeRectCallout">
            <a:avLst>
              <a:gd name="adj1" fmla="val 4266"/>
              <a:gd name="adj2" fmla="val 92458"/>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solidFill>
                  <a:schemeClr val="bg1"/>
                </a:solidFill>
              </a:rPr>
              <a:t>检索引导区</a:t>
            </a:r>
          </a:p>
        </p:txBody>
      </p:sp>
      <p:sp>
        <p:nvSpPr>
          <p:cNvPr id="47" name="文本框 46"/>
          <p:cNvSpPr txBox="1"/>
          <p:nvPr/>
        </p:nvSpPr>
        <p:spPr>
          <a:xfrm>
            <a:off x="3479380" y="1989638"/>
            <a:ext cx="844121" cy="248209"/>
          </a:xfrm>
          <a:prstGeom prst="rect">
            <a:avLst/>
          </a:prstGeom>
          <a:solidFill>
            <a:srgbClr val="8FA4B7"/>
          </a:solidFill>
        </p:spPr>
        <p:txBody>
          <a:bodyPr wrap="square" rtlCol="0">
            <a:spAutoFit/>
          </a:bodyPr>
          <a:lstStyle/>
          <a:p>
            <a:r>
              <a:rPr lang="zh-CN" altLang="en-US" sz="1015" dirty="0"/>
              <a:t>检索区域</a:t>
            </a:r>
          </a:p>
        </p:txBody>
      </p:sp>
      <p:sp>
        <p:nvSpPr>
          <p:cNvPr id="11" name="圆角矩形 5"/>
          <p:cNvSpPr/>
          <p:nvPr/>
        </p:nvSpPr>
        <p:spPr>
          <a:xfrm>
            <a:off x="6140040" y="2779074"/>
            <a:ext cx="2434030" cy="1071382"/>
          </a:xfrm>
          <a:prstGeom prst="wedgeRoundRectCallout">
            <a:avLst>
              <a:gd name="adj1" fmla="val -38200"/>
              <a:gd name="adj2" fmla="val -60313"/>
              <a:gd name="adj3" fmla="val 16667"/>
            </a:avLst>
          </a:prstGeom>
          <a:solidFill>
            <a:srgbClr val="F5D8AD"/>
          </a:solidFill>
          <a:ln w="25400">
            <a:noFill/>
          </a:ln>
        </p:spPr>
        <p:txBody>
          <a:bodyPr wrap="none" anchor="ctr"/>
          <a:lstStyle/>
          <a:p>
            <a:pPr algn="ctr" eaLnBrk="0" fontAlgn="base" hangingPunct="0">
              <a:lnSpc>
                <a:spcPct val="150000"/>
              </a:lnSpc>
              <a:spcBef>
                <a:spcPct val="0"/>
              </a:spcBef>
              <a:spcAft>
                <a:spcPct val="0"/>
              </a:spcAft>
              <a:defRPr/>
            </a:pPr>
            <a:r>
              <a:rPr lang="zh-CN" altLang="en-US" sz="1200" b="1" dirty="0">
                <a:latin typeface="微软雅黑" panose="020B0503020204020204" pitchFamily="34" charset="-122"/>
                <a:ea typeface="微软雅黑" panose="020B0503020204020204" pitchFamily="34" charset="-122"/>
              </a:rPr>
              <a:t>可同时输入多个检索项进行查找，</a:t>
            </a:r>
            <a:endParaRPr lang="en-US" altLang="zh-CN" sz="12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zh-CN" altLang="en-US" sz="1200" b="1" dirty="0">
                <a:latin typeface="微软雅黑" panose="020B0503020204020204" pitchFamily="34" charset="-122"/>
                <a:ea typeface="微软雅黑" panose="020B0503020204020204" pitchFamily="34" charset="-122"/>
              </a:rPr>
              <a:t>不同检索项之间关系：</a:t>
            </a:r>
            <a:r>
              <a:rPr lang="en-US" altLang="zh-CN" sz="1200" b="1" dirty="0">
                <a:latin typeface="微软雅黑" panose="020B0503020204020204" pitchFamily="34" charset="-122"/>
                <a:ea typeface="微软雅黑" panose="020B0503020204020204" pitchFamily="34" charset="-122"/>
              </a:rPr>
              <a:t>AND</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en-US" altLang="zh-CN" sz="1200" b="1" dirty="0">
                <a:latin typeface="微软雅黑" panose="020B0503020204020204" pitchFamily="34" charset="-122"/>
                <a:ea typeface="微软雅黑" panose="020B0503020204020204" pitchFamily="34" charset="-122"/>
              </a:rPr>
              <a:t>OR</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NOT</a:t>
            </a:r>
            <a:r>
              <a:rPr lang="zh-CN" altLang="en-US" sz="1200" b="1" dirty="0">
                <a:latin typeface="微软雅黑" panose="020B0503020204020204" pitchFamily="34" charset="-122"/>
                <a:ea typeface="微软雅黑" panose="020B0503020204020204" pitchFamily="34" charset="-122"/>
              </a:rPr>
              <a:t>，并可通过选择精确</a:t>
            </a:r>
            <a:endParaRPr lang="en-US" altLang="zh-CN" sz="12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zh-CN" altLang="en-US" sz="1200" b="1" dirty="0">
                <a:latin typeface="微软雅黑" panose="020B0503020204020204" pitchFamily="34" charset="-122"/>
                <a:ea typeface="微软雅黑" panose="020B0503020204020204" pitchFamily="34" charset="-122"/>
              </a:rPr>
              <a:t>或模糊的匹配方式，提高查准率</a:t>
            </a:r>
          </a:p>
        </p:txBody>
      </p:sp>
      <p:sp>
        <p:nvSpPr>
          <p:cNvPr id="12" name="圆角矩形标注 5"/>
          <p:cNvSpPr/>
          <p:nvPr/>
        </p:nvSpPr>
        <p:spPr>
          <a:xfrm>
            <a:off x="2812555" y="3478632"/>
            <a:ext cx="2251234" cy="618173"/>
          </a:xfrm>
          <a:prstGeom prst="wedgeRoundRectCallout">
            <a:avLst>
              <a:gd name="adj1" fmla="val 2318"/>
              <a:gd name="adj2" fmla="val -75342"/>
              <a:gd name="adj3" fmla="val 16667"/>
            </a:avLst>
          </a:prstGeom>
          <a:solidFill>
            <a:srgbClr val="F5D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0"/>
              </a:spcBef>
              <a:spcAft>
                <a:spcPct val="0"/>
              </a:spcAft>
              <a:defRPr/>
            </a:pPr>
            <a:r>
              <a:rPr lang="zh-CN" altLang="en-US" sz="1200" b="1" noProof="1">
                <a:solidFill>
                  <a:schemeClr val="tx1"/>
                </a:solidFill>
                <a:latin typeface="微软雅黑" panose="020B0503020204020204" pitchFamily="34" charset="-122"/>
                <a:ea typeface="微软雅黑" panose="020B0503020204020204" pitchFamily="34" charset="-122"/>
                <a:sym typeface="Verdana" panose="020B0604030504040204" pitchFamily="34" charset="0"/>
              </a:rPr>
              <a:t>通过条件筛选、时间选择等，对检索结果进行范围控制。</a:t>
            </a:r>
          </a:p>
        </p:txBody>
      </p:sp>
      <p:sp>
        <p:nvSpPr>
          <p:cNvPr id="18"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高级检索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11" grpId="0" bldLvl="0" animBg="1"/>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285379" y="1317199"/>
            <a:ext cx="8573243" cy="2509103"/>
          </a:xfrm>
          <a:prstGeom prst="rect">
            <a:avLst/>
          </a:prstGeom>
        </p:spPr>
      </p:pic>
      <p:sp>
        <p:nvSpPr>
          <p:cNvPr id="13"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高级检索</a:t>
            </a:r>
          </a:p>
        </p:txBody>
      </p:sp>
      <p:sp>
        <p:nvSpPr>
          <p:cNvPr id="9" name="矩形标注 15"/>
          <p:cNvSpPr/>
          <p:nvPr/>
        </p:nvSpPr>
        <p:spPr>
          <a:xfrm>
            <a:off x="5915960" y="2766252"/>
            <a:ext cx="2853214" cy="865823"/>
          </a:xfrm>
          <a:prstGeom prst="wedgeRectCallout">
            <a:avLst>
              <a:gd name="adj1" fmla="val 37865"/>
              <a:gd name="adj2" fmla="val -1040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buFont typeface="Wingdings" panose="05000000000000000000" charset="0"/>
              <a:buChar char="ü"/>
            </a:pPr>
            <a:r>
              <a:rPr lang="zh-CN" altLang="en-US" sz="1015">
                <a:solidFill>
                  <a:schemeClr val="tx1"/>
                </a:solidFill>
              </a:rPr>
              <a:t>通过作者机构的层层引导，精确定位及完整查询作者文献。</a:t>
            </a:r>
          </a:p>
        </p:txBody>
      </p:sp>
      <p:pic>
        <p:nvPicPr>
          <p:cNvPr id="5" name="图片 4"/>
          <p:cNvPicPr>
            <a:picLocks noChangeAspect="1"/>
          </p:cNvPicPr>
          <p:nvPr/>
        </p:nvPicPr>
        <p:blipFill>
          <a:blip r:embed="rId4"/>
          <a:stretch>
            <a:fillRect/>
          </a:stretch>
        </p:blipFill>
        <p:spPr>
          <a:xfrm>
            <a:off x="0" y="1220138"/>
            <a:ext cx="9144000" cy="2703223"/>
          </a:xfrm>
          <a:prstGeom prst="rect">
            <a:avLst/>
          </a:prstGeom>
        </p:spPr>
      </p:pic>
      <p:sp>
        <p:nvSpPr>
          <p:cNvPr id="11" name="矩形标注 15"/>
          <p:cNvSpPr/>
          <p:nvPr/>
        </p:nvSpPr>
        <p:spPr>
          <a:xfrm>
            <a:off x="4346664" y="2721740"/>
            <a:ext cx="2853214" cy="865823"/>
          </a:xfrm>
          <a:prstGeom prst="wedgeRectCallout">
            <a:avLst>
              <a:gd name="adj1" fmla="val 37865"/>
              <a:gd name="adj2" fmla="val -1040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buFont typeface="Wingdings" panose="05000000000000000000" charset="0"/>
              <a:buChar char="ü"/>
            </a:pPr>
            <a:r>
              <a:rPr lang="zh-CN" altLang="en-US" sz="1015">
                <a:solidFill>
                  <a:schemeClr val="tx1"/>
                </a:solidFill>
              </a:rPr>
              <a:t>主题、篇名、关键词、摘要、全文等内容检索项推荐检索词的同义词、上下位词或相关词。</a:t>
            </a:r>
          </a:p>
        </p:txBody>
      </p:sp>
      <p:pic>
        <p:nvPicPr>
          <p:cNvPr id="3" name="图片 2"/>
          <p:cNvPicPr>
            <a:picLocks noChangeAspect="1"/>
          </p:cNvPicPr>
          <p:nvPr/>
        </p:nvPicPr>
        <p:blipFill>
          <a:blip r:embed="rId5"/>
          <a:stretch>
            <a:fillRect/>
          </a:stretch>
        </p:blipFill>
        <p:spPr>
          <a:xfrm>
            <a:off x="0" y="657302"/>
            <a:ext cx="9144000" cy="4486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任意多边形 10"/>
          <p:cNvSpPr/>
          <p:nvPr/>
        </p:nvSpPr>
        <p:spPr>
          <a:xfrm>
            <a:off x="3327964" y="1768430"/>
            <a:ext cx="2174825" cy="1955842"/>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27" name="组合 26"/>
          <p:cNvGrpSpPr/>
          <p:nvPr/>
        </p:nvGrpSpPr>
        <p:grpSpPr>
          <a:xfrm>
            <a:off x="3978574" y="2152135"/>
            <a:ext cx="871299" cy="972044"/>
            <a:chOff x="3632200" y="2209800"/>
            <a:chExt cx="508000" cy="566738"/>
          </a:xfrm>
          <a:solidFill>
            <a:srgbClr val="8FA4B7"/>
          </a:solidFill>
        </p:grpSpPr>
        <p:sp>
          <p:nvSpPr>
            <p:cNvPr id="28" name="Freeform 57"/>
            <p:cNvSpPr/>
            <p:nvPr/>
          </p:nvSpPr>
          <p:spPr bwMode="auto">
            <a:xfrm>
              <a:off x="3795713" y="2339975"/>
              <a:ext cx="184150" cy="28575"/>
            </a:xfrm>
            <a:custGeom>
              <a:avLst/>
              <a:gdLst>
                <a:gd name="T0" fmla="*/ 6 w 72"/>
                <a:gd name="T1" fmla="*/ 0 h 11"/>
                <a:gd name="T2" fmla="*/ 0 w 72"/>
                <a:gd name="T3" fmla="*/ 6 h 11"/>
                <a:gd name="T4" fmla="*/ 6 w 72"/>
                <a:gd name="T5" fmla="*/ 11 h 11"/>
                <a:gd name="T6" fmla="*/ 65 w 72"/>
                <a:gd name="T7" fmla="*/ 11 h 11"/>
                <a:gd name="T8" fmla="*/ 72 w 72"/>
                <a:gd name="T9" fmla="*/ 6 h 11"/>
                <a:gd name="T10" fmla="*/ 65 w 72"/>
                <a:gd name="T11" fmla="*/ 0 h 11"/>
                <a:gd name="T12" fmla="*/ 6 w 7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2" h="11">
                  <a:moveTo>
                    <a:pt x="6" y="0"/>
                  </a:moveTo>
                  <a:cubicBezTo>
                    <a:pt x="3" y="0"/>
                    <a:pt x="0" y="3"/>
                    <a:pt x="0" y="6"/>
                  </a:cubicBezTo>
                  <a:cubicBezTo>
                    <a:pt x="0" y="9"/>
                    <a:pt x="3" y="11"/>
                    <a:pt x="6" y="11"/>
                  </a:cubicBezTo>
                  <a:cubicBezTo>
                    <a:pt x="65" y="11"/>
                    <a:pt x="65" y="11"/>
                    <a:pt x="65" y="11"/>
                  </a:cubicBezTo>
                  <a:cubicBezTo>
                    <a:pt x="69" y="11"/>
                    <a:pt x="72" y="9"/>
                    <a:pt x="72" y="6"/>
                  </a:cubicBezTo>
                  <a:cubicBezTo>
                    <a:pt x="72" y="3"/>
                    <a:pt x="69" y="0"/>
                    <a:pt x="65"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9" name="Freeform 58"/>
            <p:cNvSpPr/>
            <p:nvPr/>
          </p:nvSpPr>
          <p:spPr bwMode="auto">
            <a:xfrm>
              <a:off x="3725863" y="2209800"/>
              <a:ext cx="334962" cy="112712"/>
            </a:xfrm>
            <a:custGeom>
              <a:avLst/>
              <a:gdLst>
                <a:gd name="T0" fmla="*/ 30 w 131"/>
                <a:gd name="T1" fmla="*/ 44 h 44"/>
                <a:gd name="T2" fmla="*/ 63 w 131"/>
                <a:gd name="T3" fmla="*/ 44 h 44"/>
                <a:gd name="T4" fmla="*/ 64 w 131"/>
                <a:gd name="T5" fmla="*/ 44 h 44"/>
                <a:gd name="T6" fmla="*/ 96 w 131"/>
                <a:gd name="T7" fmla="*/ 44 h 44"/>
                <a:gd name="T8" fmla="*/ 113 w 131"/>
                <a:gd name="T9" fmla="*/ 11 h 44"/>
                <a:gd name="T10" fmla="*/ 93 w 131"/>
                <a:gd name="T11" fmla="*/ 8 h 44"/>
                <a:gd name="T12" fmla="*/ 75 w 131"/>
                <a:gd name="T13" fmla="*/ 28 h 44"/>
                <a:gd name="T14" fmla="*/ 83 w 131"/>
                <a:gd name="T15" fmla="*/ 3 h 44"/>
                <a:gd name="T16" fmla="*/ 63 w 131"/>
                <a:gd name="T17" fmla="*/ 0 h 44"/>
                <a:gd name="T18" fmla="*/ 44 w 131"/>
                <a:gd name="T19" fmla="*/ 3 h 44"/>
                <a:gd name="T20" fmla="*/ 51 w 131"/>
                <a:gd name="T21" fmla="*/ 28 h 44"/>
                <a:gd name="T22" fmla="*/ 34 w 131"/>
                <a:gd name="T23" fmla="*/ 8 h 44"/>
                <a:gd name="T24" fmla="*/ 14 w 131"/>
                <a:gd name="T25" fmla="*/ 11 h 44"/>
                <a:gd name="T26" fmla="*/ 30 w 131"/>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44">
                  <a:moveTo>
                    <a:pt x="30" y="44"/>
                  </a:moveTo>
                  <a:cubicBezTo>
                    <a:pt x="63" y="44"/>
                    <a:pt x="63" y="44"/>
                    <a:pt x="63" y="44"/>
                  </a:cubicBezTo>
                  <a:cubicBezTo>
                    <a:pt x="64" y="44"/>
                    <a:pt x="64" y="44"/>
                    <a:pt x="64" y="44"/>
                  </a:cubicBezTo>
                  <a:cubicBezTo>
                    <a:pt x="96" y="44"/>
                    <a:pt x="96" y="44"/>
                    <a:pt x="96" y="44"/>
                  </a:cubicBezTo>
                  <a:cubicBezTo>
                    <a:pt x="106" y="15"/>
                    <a:pt x="131" y="19"/>
                    <a:pt x="113" y="11"/>
                  </a:cubicBezTo>
                  <a:cubicBezTo>
                    <a:pt x="108" y="9"/>
                    <a:pt x="96" y="5"/>
                    <a:pt x="93" y="8"/>
                  </a:cubicBezTo>
                  <a:cubicBezTo>
                    <a:pt x="89" y="11"/>
                    <a:pt x="85" y="27"/>
                    <a:pt x="75" y="28"/>
                  </a:cubicBezTo>
                  <a:cubicBezTo>
                    <a:pt x="76" y="23"/>
                    <a:pt x="87" y="8"/>
                    <a:pt x="83" y="3"/>
                  </a:cubicBezTo>
                  <a:cubicBezTo>
                    <a:pt x="80" y="0"/>
                    <a:pt x="67" y="0"/>
                    <a:pt x="63" y="0"/>
                  </a:cubicBezTo>
                  <a:cubicBezTo>
                    <a:pt x="60" y="0"/>
                    <a:pt x="46" y="0"/>
                    <a:pt x="44" y="3"/>
                  </a:cubicBezTo>
                  <a:cubicBezTo>
                    <a:pt x="40" y="8"/>
                    <a:pt x="50" y="23"/>
                    <a:pt x="51" y="28"/>
                  </a:cubicBezTo>
                  <a:cubicBezTo>
                    <a:pt x="41" y="27"/>
                    <a:pt x="37" y="11"/>
                    <a:pt x="34" y="8"/>
                  </a:cubicBezTo>
                  <a:cubicBezTo>
                    <a:pt x="30" y="5"/>
                    <a:pt x="18" y="7"/>
                    <a:pt x="14" y="11"/>
                  </a:cubicBezTo>
                  <a:cubicBezTo>
                    <a:pt x="0" y="24"/>
                    <a:pt x="20" y="15"/>
                    <a:pt x="3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0" name="Freeform 111"/>
            <p:cNvSpPr/>
            <p:nvPr/>
          </p:nvSpPr>
          <p:spPr bwMode="auto">
            <a:xfrm>
              <a:off x="3824288" y="2482850"/>
              <a:ext cx="39687" cy="66675"/>
            </a:xfrm>
            <a:custGeom>
              <a:avLst/>
              <a:gdLst>
                <a:gd name="T0" fmla="*/ 3 w 16"/>
                <a:gd name="T1" fmla="*/ 18 h 26"/>
                <a:gd name="T2" fmla="*/ 14 w 16"/>
                <a:gd name="T3" fmla="*/ 25 h 26"/>
                <a:gd name="T4" fmla="*/ 16 w 16"/>
                <a:gd name="T5" fmla="*/ 26 h 26"/>
                <a:gd name="T6" fmla="*/ 16 w 16"/>
                <a:gd name="T7" fmla="*/ 0 h 26"/>
                <a:gd name="T8" fmla="*/ 5 w 16"/>
                <a:gd name="T9" fmla="*/ 4 h 26"/>
                <a:gd name="T10" fmla="*/ 3 w 16"/>
                <a:gd name="T11" fmla="*/ 18 h 26"/>
              </a:gdLst>
              <a:ahLst/>
              <a:cxnLst>
                <a:cxn ang="0">
                  <a:pos x="T0" y="T1"/>
                </a:cxn>
                <a:cxn ang="0">
                  <a:pos x="T2" y="T3"/>
                </a:cxn>
                <a:cxn ang="0">
                  <a:pos x="T4" y="T5"/>
                </a:cxn>
                <a:cxn ang="0">
                  <a:pos x="T6" y="T7"/>
                </a:cxn>
                <a:cxn ang="0">
                  <a:pos x="T8" y="T9"/>
                </a:cxn>
                <a:cxn ang="0">
                  <a:pos x="T10" y="T11"/>
                </a:cxn>
              </a:cxnLst>
              <a:rect l="0" t="0" r="r" b="b"/>
              <a:pathLst>
                <a:path w="16" h="26">
                  <a:moveTo>
                    <a:pt x="3" y="18"/>
                  </a:moveTo>
                  <a:cubicBezTo>
                    <a:pt x="5" y="22"/>
                    <a:pt x="9" y="23"/>
                    <a:pt x="14" y="25"/>
                  </a:cubicBezTo>
                  <a:cubicBezTo>
                    <a:pt x="14" y="25"/>
                    <a:pt x="15" y="26"/>
                    <a:pt x="16" y="26"/>
                  </a:cubicBezTo>
                  <a:cubicBezTo>
                    <a:pt x="16" y="0"/>
                    <a:pt x="16" y="0"/>
                    <a:pt x="16" y="0"/>
                  </a:cubicBezTo>
                  <a:cubicBezTo>
                    <a:pt x="12" y="0"/>
                    <a:pt x="8" y="1"/>
                    <a:pt x="5" y="4"/>
                  </a:cubicBezTo>
                  <a:cubicBezTo>
                    <a:pt x="0" y="7"/>
                    <a:pt x="0" y="14"/>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1" name="Freeform 112"/>
            <p:cNvSpPr/>
            <p:nvPr/>
          </p:nvSpPr>
          <p:spPr bwMode="auto">
            <a:xfrm>
              <a:off x="3900488" y="2597150"/>
              <a:ext cx="47625" cy="71437"/>
            </a:xfrm>
            <a:custGeom>
              <a:avLst/>
              <a:gdLst>
                <a:gd name="T0" fmla="*/ 7 w 19"/>
                <a:gd name="T1" fmla="*/ 3 h 28"/>
                <a:gd name="T2" fmla="*/ 0 w 19"/>
                <a:gd name="T3" fmla="*/ 0 h 28"/>
                <a:gd name="T4" fmla="*/ 0 w 19"/>
                <a:gd name="T5" fmla="*/ 28 h 28"/>
                <a:gd name="T6" fmla="*/ 13 w 19"/>
                <a:gd name="T7" fmla="*/ 24 h 28"/>
                <a:gd name="T8" fmla="*/ 16 w 19"/>
                <a:gd name="T9" fmla="*/ 10 h 28"/>
                <a:gd name="T10" fmla="*/ 7 w 19"/>
                <a:gd name="T11" fmla="*/ 3 h 28"/>
              </a:gdLst>
              <a:ahLst/>
              <a:cxnLst>
                <a:cxn ang="0">
                  <a:pos x="T0" y="T1"/>
                </a:cxn>
                <a:cxn ang="0">
                  <a:pos x="T2" y="T3"/>
                </a:cxn>
                <a:cxn ang="0">
                  <a:pos x="T4" y="T5"/>
                </a:cxn>
                <a:cxn ang="0">
                  <a:pos x="T6" y="T7"/>
                </a:cxn>
                <a:cxn ang="0">
                  <a:pos x="T8" y="T9"/>
                </a:cxn>
                <a:cxn ang="0">
                  <a:pos x="T10" y="T11"/>
                </a:cxn>
              </a:cxnLst>
              <a:rect l="0" t="0" r="r" b="b"/>
              <a:pathLst>
                <a:path w="19" h="28">
                  <a:moveTo>
                    <a:pt x="7" y="3"/>
                  </a:moveTo>
                  <a:cubicBezTo>
                    <a:pt x="6" y="3"/>
                    <a:pt x="4" y="2"/>
                    <a:pt x="0" y="0"/>
                  </a:cubicBezTo>
                  <a:cubicBezTo>
                    <a:pt x="0" y="28"/>
                    <a:pt x="0" y="28"/>
                    <a:pt x="0" y="28"/>
                  </a:cubicBezTo>
                  <a:cubicBezTo>
                    <a:pt x="5" y="28"/>
                    <a:pt x="10" y="27"/>
                    <a:pt x="13" y="24"/>
                  </a:cubicBezTo>
                  <a:cubicBezTo>
                    <a:pt x="18" y="21"/>
                    <a:pt x="19" y="15"/>
                    <a:pt x="16" y="10"/>
                  </a:cubicBezTo>
                  <a:cubicBezTo>
                    <a:pt x="14" y="7"/>
                    <a:pt x="11" y="5"/>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113"/>
            <p:cNvSpPr>
              <a:spLocks noEditPoints="1"/>
            </p:cNvSpPr>
            <p:nvPr/>
          </p:nvSpPr>
          <p:spPr bwMode="auto">
            <a:xfrm>
              <a:off x="3632200" y="2382838"/>
              <a:ext cx="508000" cy="393700"/>
            </a:xfrm>
            <a:custGeom>
              <a:avLst/>
              <a:gdLst>
                <a:gd name="T0" fmla="*/ 134 w 199"/>
                <a:gd name="T1" fmla="*/ 0 h 154"/>
                <a:gd name="T2" fmla="*/ 102 w 199"/>
                <a:gd name="T3" fmla="*/ 0 h 154"/>
                <a:gd name="T4" fmla="*/ 98 w 199"/>
                <a:gd name="T5" fmla="*/ 0 h 154"/>
                <a:gd name="T6" fmla="*/ 66 w 199"/>
                <a:gd name="T7" fmla="*/ 0 h 154"/>
                <a:gd name="T8" fmla="*/ 1 w 199"/>
                <a:gd name="T9" fmla="*/ 99 h 154"/>
                <a:gd name="T10" fmla="*/ 100 w 199"/>
                <a:gd name="T11" fmla="*/ 154 h 154"/>
                <a:gd name="T12" fmla="*/ 100 w 199"/>
                <a:gd name="T13" fmla="*/ 154 h 154"/>
                <a:gd name="T14" fmla="*/ 100 w 199"/>
                <a:gd name="T15" fmla="*/ 154 h 154"/>
                <a:gd name="T16" fmla="*/ 199 w 199"/>
                <a:gd name="T17" fmla="*/ 99 h 154"/>
                <a:gd name="T18" fmla="*/ 134 w 199"/>
                <a:gd name="T19" fmla="*/ 0 h 154"/>
                <a:gd name="T20" fmla="*/ 129 w 199"/>
                <a:gd name="T21" fmla="*/ 116 h 154"/>
                <a:gd name="T22" fmla="*/ 105 w 199"/>
                <a:gd name="T23" fmla="*/ 123 h 154"/>
                <a:gd name="T24" fmla="*/ 105 w 199"/>
                <a:gd name="T25" fmla="*/ 129 h 154"/>
                <a:gd name="T26" fmla="*/ 103 w 199"/>
                <a:gd name="T27" fmla="*/ 131 h 154"/>
                <a:gd name="T28" fmla="*/ 94 w 199"/>
                <a:gd name="T29" fmla="*/ 131 h 154"/>
                <a:gd name="T30" fmla="*/ 91 w 199"/>
                <a:gd name="T31" fmla="*/ 129 h 154"/>
                <a:gd name="T32" fmla="*/ 91 w 199"/>
                <a:gd name="T33" fmla="*/ 122 h 154"/>
                <a:gd name="T34" fmla="*/ 62 w 199"/>
                <a:gd name="T35" fmla="*/ 109 h 154"/>
                <a:gd name="T36" fmla="*/ 73 w 199"/>
                <a:gd name="T37" fmla="*/ 101 h 154"/>
                <a:gd name="T38" fmla="*/ 74 w 199"/>
                <a:gd name="T39" fmla="*/ 102 h 154"/>
                <a:gd name="T40" fmla="*/ 74 w 199"/>
                <a:gd name="T41" fmla="*/ 102 h 154"/>
                <a:gd name="T42" fmla="*/ 76 w 199"/>
                <a:gd name="T43" fmla="*/ 103 h 154"/>
                <a:gd name="T44" fmla="*/ 86 w 199"/>
                <a:gd name="T45" fmla="*/ 109 h 154"/>
                <a:gd name="T46" fmla="*/ 91 w 199"/>
                <a:gd name="T47" fmla="*/ 110 h 154"/>
                <a:gd name="T48" fmla="*/ 91 w 199"/>
                <a:gd name="T49" fmla="*/ 79 h 154"/>
                <a:gd name="T50" fmla="*/ 75 w 199"/>
                <a:gd name="T51" fmla="*/ 72 h 154"/>
                <a:gd name="T52" fmla="*/ 65 w 199"/>
                <a:gd name="T53" fmla="*/ 62 h 154"/>
                <a:gd name="T54" fmla="*/ 71 w 199"/>
                <a:gd name="T55" fmla="*/ 36 h 154"/>
                <a:gd name="T56" fmla="*/ 91 w 199"/>
                <a:gd name="T57" fmla="*/ 28 h 154"/>
                <a:gd name="T58" fmla="*/ 91 w 199"/>
                <a:gd name="T59" fmla="*/ 21 h 154"/>
                <a:gd name="T60" fmla="*/ 94 w 199"/>
                <a:gd name="T61" fmla="*/ 18 h 154"/>
                <a:gd name="T62" fmla="*/ 103 w 199"/>
                <a:gd name="T63" fmla="*/ 18 h 154"/>
                <a:gd name="T64" fmla="*/ 105 w 199"/>
                <a:gd name="T65" fmla="*/ 21 h 154"/>
                <a:gd name="T66" fmla="*/ 105 w 199"/>
                <a:gd name="T67" fmla="*/ 28 h 154"/>
                <a:gd name="T68" fmla="*/ 113 w 199"/>
                <a:gd name="T69" fmla="*/ 29 h 154"/>
                <a:gd name="T70" fmla="*/ 134 w 199"/>
                <a:gd name="T71" fmla="*/ 41 h 154"/>
                <a:gd name="T72" fmla="*/ 122 w 199"/>
                <a:gd name="T73" fmla="*/ 49 h 154"/>
                <a:gd name="T74" fmla="*/ 122 w 199"/>
                <a:gd name="T75" fmla="*/ 48 h 154"/>
                <a:gd name="T76" fmla="*/ 121 w 199"/>
                <a:gd name="T77" fmla="*/ 47 h 154"/>
                <a:gd name="T78" fmla="*/ 120 w 199"/>
                <a:gd name="T79" fmla="*/ 46 h 154"/>
                <a:gd name="T80" fmla="*/ 109 w 199"/>
                <a:gd name="T81" fmla="*/ 40 h 154"/>
                <a:gd name="T82" fmla="*/ 105 w 199"/>
                <a:gd name="T83" fmla="*/ 39 h 154"/>
                <a:gd name="T84" fmla="*/ 105 w 199"/>
                <a:gd name="T85" fmla="*/ 71 h 154"/>
                <a:gd name="T86" fmla="*/ 137 w 199"/>
                <a:gd name="T87" fmla="*/ 90 h 154"/>
                <a:gd name="T88" fmla="*/ 129 w 199"/>
                <a:gd name="T8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154">
                  <a:moveTo>
                    <a:pt x="134" y="0"/>
                  </a:moveTo>
                  <a:cubicBezTo>
                    <a:pt x="102" y="0"/>
                    <a:pt x="102" y="0"/>
                    <a:pt x="102" y="0"/>
                  </a:cubicBezTo>
                  <a:cubicBezTo>
                    <a:pt x="98" y="0"/>
                    <a:pt x="98" y="0"/>
                    <a:pt x="98" y="0"/>
                  </a:cubicBezTo>
                  <a:cubicBezTo>
                    <a:pt x="66" y="0"/>
                    <a:pt x="66" y="0"/>
                    <a:pt x="66" y="0"/>
                  </a:cubicBezTo>
                  <a:cubicBezTo>
                    <a:pt x="55" y="20"/>
                    <a:pt x="0" y="43"/>
                    <a:pt x="1" y="99"/>
                  </a:cubicBezTo>
                  <a:cubicBezTo>
                    <a:pt x="1" y="146"/>
                    <a:pt x="41" y="154"/>
                    <a:pt x="100" y="154"/>
                  </a:cubicBezTo>
                  <a:cubicBezTo>
                    <a:pt x="100" y="154"/>
                    <a:pt x="100" y="154"/>
                    <a:pt x="100" y="154"/>
                  </a:cubicBezTo>
                  <a:cubicBezTo>
                    <a:pt x="100" y="154"/>
                    <a:pt x="100" y="154"/>
                    <a:pt x="100" y="154"/>
                  </a:cubicBezTo>
                  <a:cubicBezTo>
                    <a:pt x="159" y="154"/>
                    <a:pt x="199" y="146"/>
                    <a:pt x="199" y="99"/>
                  </a:cubicBezTo>
                  <a:cubicBezTo>
                    <a:pt x="199" y="43"/>
                    <a:pt x="144" y="20"/>
                    <a:pt x="134" y="0"/>
                  </a:cubicBezTo>
                  <a:close/>
                  <a:moveTo>
                    <a:pt x="129" y="116"/>
                  </a:moveTo>
                  <a:cubicBezTo>
                    <a:pt x="123" y="120"/>
                    <a:pt x="115" y="122"/>
                    <a:pt x="105" y="123"/>
                  </a:cubicBezTo>
                  <a:cubicBezTo>
                    <a:pt x="105" y="129"/>
                    <a:pt x="105" y="129"/>
                    <a:pt x="105" y="129"/>
                  </a:cubicBezTo>
                  <a:cubicBezTo>
                    <a:pt x="105" y="130"/>
                    <a:pt x="104" y="131"/>
                    <a:pt x="103" y="131"/>
                  </a:cubicBezTo>
                  <a:cubicBezTo>
                    <a:pt x="94" y="131"/>
                    <a:pt x="94" y="131"/>
                    <a:pt x="94" y="131"/>
                  </a:cubicBezTo>
                  <a:cubicBezTo>
                    <a:pt x="92" y="131"/>
                    <a:pt x="91" y="130"/>
                    <a:pt x="91" y="129"/>
                  </a:cubicBezTo>
                  <a:cubicBezTo>
                    <a:pt x="91" y="122"/>
                    <a:pt x="91" y="122"/>
                    <a:pt x="91" y="122"/>
                  </a:cubicBezTo>
                  <a:cubicBezTo>
                    <a:pt x="79" y="120"/>
                    <a:pt x="67" y="116"/>
                    <a:pt x="62" y="109"/>
                  </a:cubicBezTo>
                  <a:cubicBezTo>
                    <a:pt x="58" y="104"/>
                    <a:pt x="69" y="96"/>
                    <a:pt x="73" y="101"/>
                  </a:cubicBezTo>
                  <a:cubicBezTo>
                    <a:pt x="73" y="101"/>
                    <a:pt x="74" y="102"/>
                    <a:pt x="74" y="102"/>
                  </a:cubicBezTo>
                  <a:cubicBezTo>
                    <a:pt x="74" y="102"/>
                    <a:pt x="73" y="102"/>
                    <a:pt x="74" y="102"/>
                  </a:cubicBezTo>
                  <a:cubicBezTo>
                    <a:pt x="75" y="103"/>
                    <a:pt x="75" y="103"/>
                    <a:pt x="76" y="103"/>
                  </a:cubicBezTo>
                  <a:cubicBezTo>
                    <a:pt x="78" y="105"/>
                    <a:pt x="83" y="108"/>
                    <a:pt x="86" y="109"/>
                  </a:cubicBezTo>
                  <a:cubicBezTo>
                    <a:pt x="88" y="109"/>
                    <a:pt x="89" y="110"/>
                    <a:pt x="91" y="110"/>
                  </a:cubicBezTo>
                  <a:cubicBezTo>
                    <a:pt x="91" y="79"/>
                    <a:pt x="91" y="79"/>
                    <a:pt x="91" y="79"/>
                  </a:cubicBezTo>
                  <a:cubicBezTo>
                    <a:pt x="84" y="76"/>
                    <a:pt x="77" y="73"/>
                    <a:pt x="75" y="72"/>
                  </a:cubicBezTo>
                  <a:cubicBezTo>
                    <a:pt x="70" y="70"/>
                    <a:pt x="67" y="66"/>
                    <a:pt x="65" y="62"/>
                  </a:cubicBezTo>
                  <a:cubicBezTo>
                    <a:pt x="60" y="54"/>
                    <a:pt x="62" y="43"/>
                    <a:pt x="71" y="36"/>
                  </a:cubicBezTo>
                  <a:cubicBezTo>
                    <a:pt x="76" y="32"/>
                    <a:pt x="83" y="29"/>
                    <a:pt x="91" y="28"/>
                  </a:cubicBezTo>
                  <a:cubicBezTo>
                    <a:pt x="91" y="21"/>
                    <a:pt x="91" y="21"/>
                    <a:pt x="91" y="21"/>
                  </a:cubicBezTo>
                  <a:cubicBezTo>
                    <a:pt x="91" y="20"/>
                    <a:pt x="92" y="18"/>
                    <a:pt x="94" y="18"/>
                  </a:cubicBezTo>
                  <a:cubicBezTo>
                    <a:pt x="103" y="18"/>
                    <a:pt x="103" y="18"/>
                    <a:pt x="103" y="18"/>
                  </a:cubicBezTo>
                  <a:cubicBezTo>
                    <a:pt x="104" y="18"/>
                    <a:pt x="105" y="20"/>
                    <a:pt x="105" y="21"/>
                  </a:cubicBezTo>
                  <a:cubicBezTo>
                    <a:pt x="105" y="28"/>
                    <a:pt x="105" y="28"/>
                    <a:pt x="105" y="28"/>
                  </a:cubicBezTo>
                  <a:cubicBezTo>
                    <a:pt x="108" y="28"/>
                    <a:pt x="110" y="28"/>
                    <a:pt x="113" y="29"/>
                  </a:cubicBezTo>
                  <a:cubicBezTo>
                    <a:pt x="120" y="31"/>
                    <a:pt x="130" y="36"/>
                    <a:pt x="134" y="41"/>
                  </a:cubicBezTo>
                  <a:cubicBezTo>
                    <a:pt x="137" y="46"/>
                    <a:pt x="126" y="54"/>
                    <a:pt x="122" y="49"/>
                  </a:cubicBezTo>
                  <a:cubicBezTo>
                    <a:pt x="122" y="48"/>
                    <a:pt x="122" y="48"/>
                    <a:pt x="122" y="48"/>
                  </a:cubicBezTo>
                  <a:cubicBezTo>
                    <a:pt x="121" y="47"/>
                    <a:pt x="122" y="48"/>
                    <a:pt x="121" y="47"/>
                  </a:cubicBezTo>
                  <a:cubicBezTo>
                    <a:pt x="121" y="47"/>
                    <a:pt x="120" y="47"/>
                    <a:pt x="120" y="46"/>
                  </a:cubicBezTo>
                  <a:cubicBezTo>
                    <a:pt x="117" y="44"/>
                    <a:pt x="112" y="41"/>
                    <a:pt x="109" y="40"/>
                  </a:cubicBezTo>
                  <a:cubicBezTo>
                    <a:pt x="108" y="40"/>
                    <a:pt x="107" y="40"/>
                    <a:pt x="105" y="39"/>
                  </a:cubicBezTo>
                  <a:cubicBezTo>
                    <a:pt x="105" y="71"/>
                    <a:pt x="105" y="71"/>
                    <a:pt x="105" y="71"/>
                  </a:cubicBezTo>
                  <a:cubicBezTo>
                    <a:pt x="117" y="75"/>
                    <a:pt x="133" y="81"/>
                    <a:pt x="137" y="90"/>
                  </a:cubicBezTo>
                  <a:cubicBezTo>
                    <a:pt x="141" y="99"/>
                    <a:pt x="137" y="109"/>
                    <a:pt x="1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3" name="Freeform 114"/>
            <p:cNvSpPr/>
            <p:nvPr/>
          </p:nvSpPr>
          <p:spPr bwMode="auto">
            <a:xfrm>
              <a:off x="3984625" y="2322513"/>
              <a:ext cx="106362" cy="85725"/>
            </a:xfrm>
            <a:custGeom>
              <a:avLst/>
              <a:gdLst>
                <a:gd name="T0" fmla="*/ 40 w 42"/>
                <a:gd name="T1" fmla="*/ 5 h 34"/>
                <a:gd name="T2" fmla="*/ 23 w 42"/>
                <a:gd name="T3" fmla="*/ 0 h 34"/>
                <a:gd name="T4" fmla="*/ 2 w 42"/>
                <a:gd name="T5" fmla="*/ 6 h 34"/>
                <a:gd name="T6" fmla="*/ 0 w 42"/>
                <a:gd name="T7" fmla="*/ 8 h 34"/>
                <a:gd name="T8" fmla="*/ 0 w 42"/>
                <a:gd name="T9" fmla="*/ 16 h 34"/>
                <a:gd name="T10" fmla="*/ 1 w 42"/>
                <a:gd name="T11" fmla="*/ 17 h 34"/>
                <a:gd name="T12" fmla="*/ 15 w 42"/>
                <a:gd name="T13" fmla="*/ 25 h 34"/>
                <a:gd name="T14" fmla="*/ 22 w 42"/>
                <a:gd name="T15" fmla="*/ 29 h 34"/>
                <a:gd name="T16" fmla="*/ 24 w 42"/>
                <a:gd name="T17" fmla="*/ 31 h 34"/>
                <a:gd name="T18" fmla="*/ 24 w 42"/>
                <a:gd name="T19" fmla="*/ 31 h 34"/>
                <a:gd name="T20" fmla="*/ 24 w 42"/>
                <a:gd name="T21" fmla="*/ 31 h 34"/>
                <a:gd name="T22" fmla="*/ 24 w 42"/>
                <a:gd name="T23" fmla="*/ 31 h 34"/>
                <a:gd name="T24" fmla="*/ 30 w 42"/>
                <a:gd name="T25" fmla="*/ 32 h 34"/>
                <a:gd name="T26" fmla="*/ 31 w 42"/>
                <a:gd name="T27" fmla="*/ 27 h 34"/>
                <a:gd name="T28" fmla="*/ 28 w 42"/>
                <a:gd name="T29" fmla="*/ 23 h 34"/>
                <a:gd name="T30" fmla="*/ 17 w 42"/>
                <a:gd name="T31" fmla="*/ 17 h 34"/>
                <a:gd name="T32" fmla="*/ 9 w 42"/>
                <a:gd name="T33" fmla="*/ 14 h 34"/>
                <a:gd name="T34" fmla="*/ 7 w 42"/>
                <a:gd name="T35" fmla="*/ 13 h 34"/>
                <a:gd name="T36" fmla="*/ 7 w 42"/>
                <a:gd name="T37" fmla="*/ 12 h 34"/>
                <a:gd name="T38" fmla="*/ 7 w 42"/>
                <a:gd name="T39" fmla="*/ 12 h 34"/>
                <a:gd name="T40" fmla="*/ 7 w 42"/>
                <a:gd name="T41" fmla="*/ 12 h 34"/>
                <a:gd name="T42" fmla="*/ 7 w 42"/>
                <a:gd name="T43" fmla="*/ 12 h 34"/>
                <a:gd name="T44" fmla="*/ 23 w 42"/>
                <a:gd name="T45" fmla="*/ 8 h 34"/>
                <a:gd name="T46" fmla="*/ 36 w 42"/>
                <a:gd name="T47" fmla="*/ 11 h 34"/>
                <a:gd name="T48" fmla="*/ 41 w 42"/>
                <a:gd name="T49" fmla="*/ 10 h 34"/>
                <a:gd name="T50" fmla="*/ 40 w 42"/>
                <a:gd name="T5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34">
                  <a:moveTo>
                    <a:pt x="40" y="5"/>
                  </a:moveTo>
                  <a:cubicBezTo>
                    <a:pt x="34" y="1"/>
                    <a:pt x="29" y="0"/>
                    <a:pt x="23" y="0"/>
                  </a:cubicBezTo>
                  <a:cubicBezTo>
                    <a:pt x="11" y="0"/>
                    <a:pt x="2" y="6"/>
                    <a:pt x="2" y="6"/>
                  </a:cubicBezTo>
                  <a:cubicBezTo>
                    <a:pt x="1" y="6"/>
                    <a:pt x="1" y="7"/>
                    <a:pt x="0" y="8"/>
                  </a:cubicBezTo>
                  <a:cubicBezTo>
                    <a:pt x="2" y="10"/>
                    <a:pt x="2" y="14"/>
                    <a:pt x="0" y="16"/>
                  </a:cubicBezTo>
                  <a:cubicBezTo>
                    <a:pt x="1" y="17"/>
                    <a:pt x="1" y="17"/>
                    <a:pt x="1" y="17"/>
                  </a:cubicBezTo>
                  <a:cubicBezTo>
                    <a:pt x="1" y="18"/>
                    <a:pt x="5" y="23"/>
                    <a:pt x="15" y="25"/>
                  </a:cubicBezTo>
                  <a:cubicBezTo>
                    <a:pt x="18" y="26"/>
                    <a:pt x="21" y="28"/>
                    <a:pt x="22" y="29"/>
                  </a:cubicBezTo>
                  <a:cubicBezTo>
                    <a:pt x="23" y="30"/>
                    <a:pt x="24" y="30"/>
                    <a:pt x="24" y="31"/>
                  </a:cubicBezTo>
                  <a:cubicBezTo>
                    <a:pt x="24" y="31"/>
                    <a:pt x="24" y="31"/>
                    <a:pt x="24" y="31"/>
                  </a:cubicBezTo>
                  <a:cubicBezTo>
                    <a:pt x="24" y="31"/>
                    <a:pt x="24" y="31"/>
                    <a:pt x="24" y="31"/>
                  </a:cubicBezTo>
                  <a:cubicBezTo>
                    <a:pt x="24" y="31"/>
                    <a:pt x="24" y="31"/>
                    <a:pt x="24" y="31"/>
                  </a:cubicBezTo>
                  <a:cubicBezTo>
                    <a:pt x="26" y="33"/>
                    <a:pt x="28" y="34"/>
                    <a:pt x="30" y="32"/>
                  </a:cubicBezTo>
                  <a:cubicBezTo>
                    <a:pt x="32" y="31"/>
                    <a:pt x="32" y="29"/>
                    <a:pt x="31" y="27"/>
                  </a:cubicBezTo>
                  <a:cubicBezTo>
                    <a:pt x="31" y="27"/>
                    <a:pt x="30" y="25"/>
                    <a:pt x="28" y="23"/>
                  </a:cubicBezTo>
                  <a:cubicBezTo>
                    <a:pt x="25" y="21"/>
                    <a:pt x="22" y="19"/>
                    <a:pt x="17" y="17"/>
                  </a:cubicBezTo>
                  <a:cubicBezTo>
                    <a:pt x="13" y="16"/>
                    <a:pt x="10" y="15"/>
                    <a:pt x="9" y="14"/>
                  </a:cubicBezTo>
                  <a:cubicBezTo>
                    <a:pt x="8" y="13"/>
                    <a:pt x="8" y="13"/>
                    <a:pt x="7" y="13"/>
                  </a:cubicBezTo>
                  <a:cubicBezTo>
                    <a:pt x="7" y="12"/>
                    <a:pt x="7" y="12"/>
                    <a:pt x="7" y="12"/>
                  </a:cubicBezTo>
                  <a:cubicBezTo>
                    <a:pt x="7" y="12"/>
                    <a:pt x="7" y="12"/>
                    <a:pt x="7" y="12"/>
                  </a:cubicBezTo>
                  <a:cubicBezTo>
                    <a:pt x="7" y="12"/>
                    <a:pt x="7" y="12"/>
                    <a:pt x="7" y="12"/>
                  </a:cubicBezTo>
                  <a:cubicBezTo>
                    <a:pt x="7" y="12"/>
                    <a:pt x="7" y="12"/>
                    <a:pt x="7" y="12"/>
                  </a:cubicBezTo>
                  <a:cubicBezTo>
                    <a:pt x="9" y="11"/>
                    <a:pt x="16" y="8"/>
                    <a:pt x="23" y="8"/>
                  </a:cubicBezTo>
                  <a:cubicBezTo>
                    <a:pt x="27" y="8"/>
                    <a:pt x="32" y="9"/>
                    <a:pt x="36" y="11"/>
                  </a:cubicBezTo>
                  <a:cubicBezTo>
                    <a:pt x="38" y="12"/>
                    <a:pt x="40" y="12"/>
                    <a:pt x="41" y="10"/>
                  </a:cubicBezTo>
                  <a:cubicBezTo>
                    <a:pt x="42" y="8"/>
                    <a:pt x="42" y="6"/>
                    <a:pt x="4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5" name="组合 14"/>
          <p:cNvGrpSpPr/>
          <p:nvPr/>
        </p:nvGrpSpPr>
        <p:grpSpPr>
          <a:xfrm rot="19761547">
            <a:off x="3484172" y="1823834"/>
            <a:ext cx="525400" cy="614864"/>
            <a:chOff x="7567613" y="3465512"/>
            <a:chExt cx="512763" cy="600075"/>
          </a:xfrm>
          <a:solidFill>
            <a:schemeClr val="tx1">
              <a:lumMod val="65000"/>
              <a:lumOff val="35000"/>
            </a:schemeClr>
          </a:solidFill>
        </p:grpSpPr>
        <p:sp>
          <p:nvSpPr>
            <p:cNvPr id="16" name="Freeform 46"/>
            <p:cNvSpPr/>
            <p:nvPr/>
          </p:nvSpPr>
          <p:spPr bwMode="auto">
            <a:xfrm>
              <a:off x="7939088" y="3530600"/>
              <a:ext cx="71437" cy="74612"/>
            </a:xfrm>
            <a:custGeom>
              <a:avLst/>
              <a:gdLst>
                <a:gd name="T0" fmla="*/ 9 w 28"/>
                <a:gd name="T1" fmla="*/ 29 h 29"/>
                <a:gd name="T2" fmla="*/ 26 w 28"/>
                <a:gd name="T3" fmla="*/ 13 h 29"/>
                <a:gd name="T4" fmla="*/ 26 w 28"/>
                <a:gd name="T5" fmla="*/ 3 h 29"/>
                <a:gd name="T6" fmla="*/ 16 w 28"/>
                <a:gd name="T7" fmla="*/ 3 h 29"/>
                <a:gd name="T8" fmla="*/ 0 w 28"/>
                <a:gd name="T9" fmla="*/ 20 h 29"/>
                <a:gd name="T10" fmla="*/ 9 w 28"/>
                <a:gd name="T11" fmla="*/ 29 h 29"/>
              </a:gdLst>
              <a:ahLst/>
              <a:cxnLst>
                <a:cxn ang="0">
                  <a:pos x="T0" y="T1"/>
                </a:cxn>
                <a:cxn ang="0">
                  <a:pos x="T2" y="T3"/>
                </a:cxn>
                <a:cxn ang="0">
                  <a:pos x="T4" y="T5"/>
                </a:cxn>
                <a:cxn ang="0">
                  <a:pos x="T6" y="T7"/>
                </a:cxn>
                <a:cxn ang="0">
                  <a:pos x="T8" y="T9"/>
                </a:cxn>
                <a:cxn ang="0">
                  <a:pos x="T10" y="T11"/>
                </a:cxn>
              </a:cxnLst>
              <a:rect l="0" t="0" r="r" b="b"/>
              <a:pathLst>
                <a:path w="28" h="29">
                  <a:moveTo>
                    <a:pt x="9" y="29"/>
                  </a:moveTo>
                  <a:cubicBezTo>
                    <a:pt x="26" y="13"/>
                    <a:pt x="26" y="13"/>
                    <a:pt x="26" y="13"/>
                  </a:cubicBezTo>
                  <a:cubicBezTo>
                    <a:pt x="28" y="10"/>
                    <a:pt x="28" y="6"/>
                    <a:pt x="26" y="3"/>
                  </a:cubicBezTo>
                  <a:cubicBezTo>
                    <a:pt x="23" y="0"/>
                    <a:pt x="19" y="0"/>
                    <a:pt x="16" y="3"/>
                  </a:cubicBezTo>
                  <a:cubicBezTo>
                    <a:pt x="0" y="20"/>
                    <a:pt x="0" y="20"/>
                    <a:pt x="0" y="20"/>
                  </a:cubicBezTo>
                  <a:cubicBezTo>
                    <a:pt x="3" y="23"/>
                    <a:pt x="6" y="26"/>
                    <a:pt x="9"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7" name="Freeform 47"/>
            <p:cNvSpPr/>
            <p:nvPr/>
          </p:nvSpPr>
          <p:spPr bwMode="auto">
            <a:xfrm>
              <a:off x="7807326" y="3465512"/>
              <a:ext cx="33337" cy="73025"/>
            </a:xfrm>
            <a:custGeom>
              <a:avLst/>
              <a:gdLst>
                <a:gd name="T0" fmla="*/ 7 w 13"/>
                <a:gd name="T1" fmla="*/ 29 h 29"/>
                <a:gd name="T2" fmla="*/ 7 w 13"/>
                <a:gd name="T3" fmla="*/ 29 h 29"/>
                <a:gd name="T4" fmla="*/ 13 w 13"/>
                <a:gd name="T5" fmla="*/ 29 h 29"/>
                <a:gd name="T6" fmla="*/ 13 w 13"/>
                <a:gd name="T7" fmla="*/ 6 h 29"/>
                <a:gd name="T8" fmla="*/ 7 w 13"/>
                <a:gd name="T9" fmla="*/ 0 h 29"/>
                <a:gd name="T10" fmla="*/ 0 w 13"/>
                <a:gd name="T11" fmla="*/ 6 h 29"/>
                <a:gd name="T12" fmla="*/ 0 w 13"/>
                <a:gd name="T13" fmla="*/ 29 h 29"/>
                <a:gd name="T14" fmla="*/ 6 w 13"/>
                <a:gd name="T15" fmla="*/ 29 h 29"/>
                <a:gd name="T16" fmla="*/ 7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7" y="29"/>
                  </a:moveTo>
                  <a:cubicBezTo>
                    <a:pt x="7" y="29"/>
                    <a:pt x="7" y="29"/>
                    <a:pt x="7" y="29"/>
                  </a:cubicBezTo>
                  <a:cubicBezTo>
                    <a:pt x="9" y="29"/>
                    <a:pt x="11" y="29"/>
                    <a:pt x="13" y="29"/>
                  </a:cubicBezTo>
                  <a:cubicBezTo>
                    <a:pt x="13" y="6"/>
                    <a:pt x="13" y="6"/>
                    <a:pt x="13" y="6"/>
                  </a:cubicBezTo>
                  <a:cubicBezTo>
                    <a:pt x="13" y="3"/>
                    <a:pt x="10" y="0"/>
                    <a:pt x="7" y="0"/>
                  </a:cubicBezTo>
                  <a:cubicBezTo>
                    <a:pt x="3" y="0"/>
                    <a:pt x="0" y="3"/>
                    <a:pt x="0" y="6"/>
                  </a:cubicBezTo>
                  <a:cubicBezTo>
                    <a:pt x="0" y="29"/>
                    <a:pt x="0" y="29"/>
                    <a:pt x="0" y="29"/>
                  </a:cubicBezTo>
                  <a:cubicBezTo>
                    <a:pt x="2" y="29"/>
                    <a:pt x="4" y="29"/>
                    <a:pt x="6" y="29"/>
                  </a:cubicBezTo>
                  <a:cubicBezTo>
                    <a:pt x="6" y="29"/>
                    <a:pt x="7" y="29"/>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8" name="Freeform 48"/>
            <p:cNvSpPr/>
            <p:nvPr/>
          </p:nvSpPr>
          <p:spPr bwMode="auto">
            <a:xfrm>
              <a:off x="7635876" y="3530600"/>
              <a:ext cx="74612" cy="74612"/>
            </a:xfrm>
            <a:custGeom>
              <a:avLst/>
              <a:gdLst>
                <a:gd name="T0" fmla="*/ 19 w 29"/>
                <a:gd name="T1" fmla="*/ 29 h 29"/>
                <a:gd name="T2" fmla="*/ 29 w 29"/>
                <a:gd name="T3" fmla="*/ 20 h 29"/>
                <a:gd name="T4" fmla="*/ 12 w 29"/>
                <a:gd name="T5" fmla="*/ 3 h 29"/>
                <a:gd name="T6" fmla="*/ 2 w 29"/>
                <a:gd name="T7" fmla="*/ 3 h 29"/>
                <a:gd name="T8" fmla="*/ 2 w 29"/>
                <a:gd name="T9" fmla="*/ 13 h 29"/>
                <a:gd name="T10" fmla="*/ 19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9" y="29"/>
                  </a:moveTo>
                  <a:cubicBezTo>
                    <a:pt x="22" y="26"/>
                    <a:pt x="25" y="23"/>
                    <a:pt x="29" y="20"/>
                  </a:cubicBezTo>
                  <a:cubicBezTo>
                    <a:pt x="12" y="3"/>
                    <a:pt x="12" y="3"/>
                    <a:pt x="12" y="3"/>
                  </a:cubicBezTo>
                  <a:cubicBezTo>
                    <a:pt x="9" y="0"/>
                    <a:pt x="5" y="0"/>
                    <a:pt x="2" y="3"/>
                  </a:cubicBezTo>
                  <a:cubicBezTo>
                    <a:pt x="0" y="6"/>
                    <a:pt x="0" y="10"/>
                    <a:pt x="2" y="13"/>
                  </a:cubicBezTo>
                  <a:lnTo>
                    <a:pt x="19"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9" name="Freeform 49"/>
            <p:cNvSpPr/>
            <p:nvPr/>
          </p:nvSpPr>
          <p:spPr bwMode="auto">
            <a:xfrm>
              <a:off x="7567613" y="3705225"/>
              <a:ext cx="76200" cy="33337"/>
            </a:xfrm>
            <a:custGeom>
              <a:avLst/>
              <a:gdLst>
                <a:gd name="T0" fmla="*/ 30 w 30"/>
                <a:gd name="T1" fmla="*/ 9 h 13"/>
                <a:gd name="T2" fmla="*/ 30 w 30"/>
                <a:gd name="T3" fmla="*/ 0 h 13"/>
                <a:gd name="T4" fmla="*/ 7 w 30"/>
                <a:gd name="T5" fmla="*/ 0 h 13"/>
                <a:gd name="T6" fmla="*/ 0 w 30"/>
                <a:gd name="T7" fmla="*/ 6 h 13"/>
                <a:gd name="T8" fmla="*/ 7 w 30"/>
                <a:gd name="T9" fmla="*/ 13 h 13"/>
                <a:gd name="T10" fmla="*/ 30 w 30"/>
                <a:gd name="T11" fmla="*/ 13 h 13"/>
                <a:gd name="T12" fmla="*/ 30 w 30"/>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30" y="9"/>
                  </a:moveTo>
                  <a:cubicBezTo>
                    <a:pt x="30" y="6"/>
                    <a:pt x="30" y="3"/>
                    <a:pt x="30" y="0"/>
                  </a:cubicBezTo>
                  <a:cubicBezTo>
                    <a:pt x="7" y="0"/>
                    <a:pt x="7" y="0"/>
                    <a:pt x="7" y="0"/>
                  </a:cubicBezTo>
                  <a:cubicBezTo>
                    <a:pt x="3" y="0"/>
                    <a:pt x="0" y="3"/>
                    <a:pt x="0" y="6"/>
                  </a:cubicBezTo>
                  <a:cubicBezTo>
                    <a:pt x="0" y="10"/>
                    <a:pt x="3" y="13"/>
                    <a:pt x="7" y="13"/>
                  </a:cubicBezTo>
                  <a:cubicBezTo>
                    <a:pt x="30" y="13"/>
                    <a:pt x="30" y="13"/>
                    <a:pt x="30" y="13"/>
                  </a:cubicBezTo>
                  <a:cubicBezTo>
                    <a:pt x="30" y="12"/>
                    <a:pt x="30" y="10"/>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0" name="Freeform 50"/>
            <p:cNvSpPr/>
            <p:nvPr/>
          </p:nvSpPr>
          <p:spPr bwMode="auto">
            <a:xfrm>
              <a:off x="7635876" y="3844925"/>
              <a:ext cx="61912" cy="63500"/>
            </a:xfrm>
            <a:custGeom>
              <a:avLst/>
              <a:gdLst>
                <a:gd name="T0" fmla="*/ 2 w 24"/>
                <a:gd name="T1" fmla="*/ 13 h 25"/>
                <a:gd name="T2" fmla="*/ 2 w 24"/>
                <a:gd name="T3" fmla="*/ 23 h 25"/>
                <a:gd name="T4" fmla="*/ 12 w 24"/>
                <a:gd name="T5" fmla="*/ 23 h 25"/>
                <a:gd name="T6" fmla="*/ 24 w 24"/>
                <a:gd name="T7" fmla="*/ 10 h 25"/>
                <a:gd name="T8" fmla="*/ 16 w 24"/>
                <a:gd name="T9" fmla="*/ 0 h 25"/>
                <a:gd name="T10" fmla="*/ 2 w 24"/>
                <a:gd name="T11" fmla="*/ 13 h 25"/>
              </a:gdLst>
              <a:ahLst/>
              <a:cxnLst>
                <a:cxn ang="0">
                  <a:pos x="T0" y="T1"/>
                </a:cxn>
                <a:cxn ang="0">
                  <a:pos x="T2" y="T3"/>
                </a:cxn>
                <a:cxn ang="0">
                  <a:pos x="T4" y="T5"/>
                </a:cxn>
                <a:cxn ang="0">
                  <a:pos x="T6" y="T7"/>
                </a:cxn>
                <a:cxn ang="0">
                  <a:pos x="T8" y="T9"/>
                </a:cxn>
                <a:cxn ang="0">
                  <a:pos x="T10" y="T11"/>
                </a:cxn>
              </a:cxnLst>
              <a:rect l="0" t="0" r="r" b="b"/>
              <a:pathLst>
                <a:path w="24" h="25">
                  <a:moveTo>
                    <a:pt x="2" y="13"/>
                  </a:moveTo>
                  <a:cubicBezTo>
                    <a:pt x="0" y="16"/>
                    <a:pt x="0" y="20"/>
                    <a:pt x="2" y="23"/>
                  </a:cubicBezTo>
                  <a:cubicBezTo>
                    <a:pt x="5" y="25"/>
                    <a:pt x="9" y="25"/>
                    <a:pt x="12" y="23"/>
                  </a:cubicBezTo>
                  <a:cubicBezTo>
                    <a:pt x="24" y="10"/>
                    <a:pt x="24" y="10"/>
                    <a:pt x="24" y="10"/>
                  </a:cubicBezTo>
                  <a:cubicBezTo>
                    <a:pt x="21" y="7"/>
                    <a:pt x="19" y="4"/>
                    <a:pt x="16" y="0"/>
                  </a:cubicBez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1" name="Freeform 51"/>
            <p:cNvSpPr/>
            <p:nvPr/>
          </p:nvSpPr>
          <p:spPr bwMode="auto">
            <a:xfrm>
              <a:off x="7786688" y="4046537"/>
              <a:ext cx="74612" cy="19050"/>
            </a:xfrm>
            <a:custGeom>
              <a:avLst/>
              <a:gdLst>
                <a:gd name="T0" fmla="*/ 18 w 29"/>
                <a:gd name="T1" fmla="*/ 0 h 7"/>
                <a:gd name="T2" fmla="*/ 12 w 29"/>
                <a:gd name="T3" fmla="*/ 0 h 7"/>
                <a:gd name="T4" fmla="*/ 0 w 29"/>
                <a:gd name="T5" fmla="*/ 0 h 7"/>
                <a:gd name="T6" fmla="*/ 0 w 29"/>
                <a:gd name="T7" fmla="*/ 1 h 7"/>
                <a:gd name="T8" fmla="*/ 10 w 29"/>
                <a:gd name="T9" fmla="*/ 7 h 7"/>
                <a:gd name="T10" fmla="*/ 11 w 29"/>
                <a:gd name="T11" fmla="*/ 7 h 7"/>
                <a:gd name="T12" fmla="*/ 18 w 29"/>
                <a:gd name="T13" fmla="*/ 7 h 7"/>
                <a:gd name="T14" fmla="*/ 19 w 29"/>
                <a:gd name="T15" fmla="*/ 7 h 7"/>
                <a:gd name="T16" fmla="*/ 29 w 29"/>
                <a:gd name="T17" fmla="*/ 1 h 7"/>
                <a:gd name="T18" fmla="*/ 29 w 29"/>
                <a:gd name="T19" fmla="*/ 0 h 7"/>
                <a:gd name="T20" fmla="*/ 18 w 2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7">
                  <a:moveTo>
                    <a:pt x="18" y="0"/>
                  </a:moveTo>
                  <a:cubicBezTo>
                    <a:pt x="12" y="0"/>
                    <a:pt x="12" y="0"/>
                    <a:pt x="12" y="0"/>
                  </a:cubicBezTo>
                  <a:cubicBezTo>
                    <a:pt x="0" y="0"/>
                    <a:pt x="0" y="0"/>
                    <a:pt x="0" y="0"/>
                  </a:cubicBezTo>
                  <a:cubicBezTo>
                    <a:pt x="0" y="1"/>
                    <a:pt x="0" y="1"/>
                    <a:pt x="0" y="1"/>
                  </a:cubicBezTo>
                  <a:cubicBezTo>
                    <a:pt x="0" y="5"/>
                    <a:pt x="5" y="7"/>
                    <a:pt x="10" y="7"/>
                  </a:cubicBezTo>
                  <a:cubicBezTo>
                    <a:pt x="11" y="7"/>
                    <a:pt x="11" y="7"/>
                    <a:pt x="11" y="7"/>
                  </a:cubicBezTo>
                  <a:cubicBezTo>
                    <a:pt x="18" y="7"/>
                    <a:pt x="18" y="7"/>
                    <a:pt x="18" y="7"/>
                  </a:cubicBezTo>
                  <a:cubicBezTo>
                    <a:pt x="19" y="7"/>
                    <a:pt x="19" y="7"/>
                    <a:pt x="19" y="7"/>
                  </a:cubicBezTo>
                  <a:cubicBezTo>
                    <a:pt x="24" y="7"/>
                    <a:pt x="29" y="5"/>
                    <a:pt x="29" y="1"/>
                  </a:cubicBezTo>
                  <a:cubicBezTo>
                    <a:pt x="29" y="1"/>
                    <a:pt x="29" y="1"/>
                    <a:pt x="29" y="0"/>
                  </a:cubicBez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2" name="Freeform 52"/>
            <p:cNvSpPr/>
            <p:nvPr/>
          </p:nvSpPr>
          <p:spPr bwMode="auto">
            <a:xfrm>
              <a:off x="7762876" y="4006850"/>
              <a:ext cx="120650" cy="31750"/>
            </a:xfrm>
            <a:custGeom>
              <a:avLst/>
              <a:gdLst>
                <a:gd name="T0" fmla="*/ 41 w 47"/>
                <a:gd name="T1" fmla="*/ 0 h 13"/>
                <a:gd name="T2" fmla="*/ 7 w 47"/>
                <a:gd name="T3" fmla="*/ 0 h 13"/>
                <a:gd name="T4" fmla="*/ 0 w 47"/>
                <a:gd name="T5" fmla="*/ 7 h 13"/>
                <a:gd name="T6" fmla="*/ 7 w 47"/>
                <a:gd name="T7" fmla="*/ 13 h 13"/>
                <a:gd name="T8" fmla="*/ 41 w 47"/>
                <a:gd name="T9" fmla="*/ 13 h 13"/>
                <a:gd name="T10" fmla="*/ 47 w 47"/>
                <a:gd name="T11" fmla="*/ 7 h 13"/>
                <a:gd name="T12" fmla="*/ 41 w 4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47" h="13">
                  <a:moveTo>
                    <a:pt x="41" y="0"/>
                  </a:moveTo>
                  <a:cubicBezTo>
                    <a:pt x="7" y="0"/>
                    <a:pt x="7" y="0"/>
                    <a:pt x="7" y="0"/>
                  </a:cubicBezTo>
                  <a:cubicBezTo>
                    <a:pt x="3" y="0"/>
                    <a:pt x="0" y="3"/>
                    <a:pt x="0" y="7"/>
                  </a:cubicBezTo>
                  <a:cubicBezTo>
                    <a:pt x="0" y="10"/>
                    <a:pt x="3" y="13"/>
                    <a:pt x="7" y="13"/>
                  </a:cubicBezTo>
                  <a:cubicBezTo>
                    <a:pt x="41" y="13"/>
                    <a:pt x="41" y="13"/>
                    <a:pt x="41" y="13"/>
                  </a:cubicBezTo>
                  <a:cubicBezTo>
                    <a:pt x="44" y="13"/>
                    <a:pt x="47" y="10"/>
                    <a:pt x="47" y="7"/>
                  </a:cubicBezTo>
                  <a:cubicBezTo>
                    <a:pt x="47" y="3"/>
                    <a:pt x="44"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3" name="Freeform 53"/>
            <p:cNvSpPr/>
            <p:nvPr/>
          </p:nvSpPr>
          <p:spPr bwMode="auto">
            <a:xfrm>
              <a:off x="7762876" y="3965575"/>
              <a:ext cx="120650" cy="33337"/>
            </a:xfrm>
            <a:custGeom>
              <a:avLst/>
              <a:gdLst>
                <a:gd name="T0" fmla="*/ 41 w 47"/>
                <a:gd name="T1" fmla="*/ 0 h 13"/>
                <a:gd name="T2" fmla="*/ 7 w 47"/>
                <a:gd name="T3" fmla="*/ 0 h 13"/>
                <a:gd name="T4" fmla="*/ 0 w 47"/>
                <a:gd name="T5" fmla="*/ 6 h 13"/>
                <a:gd name="T6" fmla="*/ 7 w 47"/>
                <a:gd name="T7" fmla="*/ 13 h 13"/>
                <a:gd name="T8" fmla="*/ 41 w 47"/>
                <a:gd name="T9" fmla="*/ 13 h 13"/>
                <a:gd name="T10" fmla="*/ 47 w 47"/>
                <a:gd name="T11" fmla="*/ 6 h 13"/>
                <a:gd name="T12" fmla="*/ 41 w 4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47" h="13">
                  <a:moveTo>
                    <a:pt x="41" y="0"/>
                  </a:moveTo>
                  <a:cubicBezTo>
                    <a:pt x="7" y="0"/>
                    <a:pt x="7" y="0"/>
                    <a:pt x="7" y="0"/>
                  </a:cubicBezTo>
                  <a:cubicBezTo>
                    <a:pt x="3" y="0"/>
                    <a:pt x="0" y="3"/>
                    <a:pt x="0" y="6"/>
                  </a:cubicBezTo>
                  <a:cubicBezTo>
                    <a:pt x="0" y="10"/>
                    <a:pt x="3" y="13"/>
                    <a:pt x="7" y="13"/>
                  </a:cubicBezTo>
                  <a:cubicBezTo>
                    <a:pt x="41" y="13"/>
                    <a:pt x="41" y="13"/>
                    <a:pt x="41" y="13"/>
                  </a:cubicBezTo>
                  <a:cubicBezTo>
                    <a:pt x="44" y="13"/>
                    <a:pt x="47" y="10"/>
                    <a:pt x="47" y="6"/>
                  </a:cubicBezTo>
                  <a:cubicBezTo>
                    <a:pt x="47" y="3"/>
                    <a:pt x="44"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4" name="Freeform 54"/>
            <p:cNvSpPr>
              <a:spLocks noEditPoints="1"/>
            </p:cNvSpPr>
            <p:nvPr/>
          </p:nvSpPr>
          <p:spPr bwMode="auto">
            <a:xfrm>
              <a:off x="7666038" y="3568700"/>
              <a:ext cx="314325" cy="385762"/>
            </a:xfrm>
            <a:custGeom>
              <a:avLst/>
              <a:gdLst>
                <a:gd name="T0" fmla="*/ 123 w 123"/>
                <a:gd name="T1" fmla="*/ 62 h 151"/>
                <a:gd name="T2" fmla="*/ 111 w 123"/>
                <a:gd name="T3" fmla="*/ 25 h 151"/>
                <a:gd name="T4" fmla="*/ 84 w 123"/>
                <a:gd name="T5" fmla="*/ 5 h 151"/>
                <a:gd name="T6" fmla="*/ 84 w 123"/>
                <a:gd name="T7" fmla="*/ 4 h 151"/>
                <a:gd name="T8" fmla="*/ 79 w 123"/>
                <a:gd name="T9" fmla="*/ 3 h 151"/>
                <a:gd name="T10" fmla="*/ 68 w 123"/>
                <a:gd name="T11" fmla="*/ 1 h 151"/>
                <a:gd name="T12" fmla="*/ 68 w 123"/>
                <a:gd name="T13" fmla="*/ 1 h 151"/>
                <a:gd name="T14" fmla="*/ 68 w 123"/>
                <a:gd name="T15" fmla="*/ 1 h 151"/>
                <a:gd name="T16" fmla="*/ 68 w 123"/>
                <a:gd name="T17" fmla="*/ 1 h 151"/>
                <a:gd name="T18" fmla="*/ 62 w 123"/>
                <a:gd name="T19" fmla="*/ 0 h 151"/>
                <a:gd name="T20" fmla="*/ 62 w 123"/>
                <a:gd name="T21" fmla="*/ 0 h 151"/>
                <a:gd name="T22" fmla="*/ 62 w 123"/>
                <a:gd name="T23" fmla="*/ 0 h 151"/>
                <a:gd name="T24" fmla="*/ 61 w 123"/>
                <a:gd name="T25" fmla="*/ 0 h 151"/>
                <a:gd name="T26" fmla="*/ 56 w 123"/>
                <a:gd name="T27" fmla="*/ 1 h 151"/>
                <a:gd name="T28" fmla="*/ 56 w 123"/>
                <a:gd name="T29" fmla="*/ 1 h 151"/>
                <a:gd name="T30" fmla="*/ 55 w 123"/>
                <a:gd name="T31" fmla="*/ 1 h 151"/>
                <a:gd name="T32" fmla="*/ 44 w 123"/>
                <a:gd name="T33" fmla="*/ 3 h 151"/>
                <a:gd name="T34" fmla="*/ 40 w 123"/>
                <a:gd name="T35" fmla="*/ 4 h 151"/>
                <a:gd name="T36" fmla="*/ 40 w 123"/>
                <a:gd name="T37" fmla="*/ 5 h 151"/>
                <a:gd name="T38" fmla="*/ 13 w 123"/>
                <a:gd name="T39" fmla="*/ 25 h 151"/>
                <a:gd name="T40" fmla="*/ 0 w 123"/>
                <a:gd name="T41" fmla="*/ 62 h 151"/>
                <a:gd name="T42" fmla="*/ 5 w 123"/>
                <a:gd name="T43" fmla="*/ 87 h 151"/>
                <a:gd name="T44" fmla="*/ 20 w 123"/>
                <a:gd name="T45" fmla="*/ 109 h 151"/>
                <a:gd name="T46" fmla="*/ 26 w 123"/>
                <a:gd name="T47" fmla="*/ 116 h 151"/>
                <a:gd name="T48" fmla="*/ 28 w 123"/>
                <a:gd name="T49" fmla="*/ 121 h 151"/>
                <a:gd name="T50" fmla="*/ 29 w 123"/>
                <a:gd name="T51" fmla="*/ 135 h 151"/>
                <a:gd name="T52" fmla="*/ 29 w 123"/>
                <a:gd name="T53" fmla="*/ 136 h 151"/>
                <a:gd name="T54" fmla="*/ 29 w 123"/>
                <a:gd name="T55" fmla="*/ 136 h 151"/>
                <a:gd name="T56" fmla="*/ 29 w 123"/>
                <a:gd name="T57" fmla="*/ 136 h 151"/>
                <a:gd name="T58" fmla="*/ 29 w 123"/>
                <a:gd name="T59" fmla="*/ 136 h 151"/>
                <a:gd name="T60" fmla="*/ 44 w 123"/>
                <a:gd name="T61" fmla="*/ 151 h 151"/>
                <a:gd name="T62" fmla="*/ 79 w 123"/>
                <a:gd name="T63" fmla="*/ 151 h 151"/>
                <a:gd name="T64" fmla="*/ 94 w 123"/>
                <a:gd name="T65" fmla="*/ 136 h 151"/>
                <a:gd name="T66" fmla="*/ 94 w 123"/>
                <a:gd name="T67" fmla="*/ 136 h 151"/>
                <a:gd name="T68" fmla="*/ 94 w 123"/>
                <a:gd name="T69" fmla="*/ 136 h 151"/>
                <a:gd name="T70" fmla="*/ 94 w 123"/>
                <a:gd name="T71" fmla="*/ 136 h 151"/>
                <a:gd name="T72" fmla="*/ 94 w 123"/>
                <a:gd name="T73" fmla="*/ 135 h 151"/>
                <a:gd name="T74" fmla="*/ 95 w 123"/>
                <a:gd name="T75" fmla="*/ 121 h 151"/>
                <a:gd name="T76" fmla="*/ 96 w 123"/>
                <a:gd name="T77" fmla="*/ 118 h 151"/>
                <a:gd name="T78" fmla="*/ 102 w 123"/>
                <a:gd name="T79" fmla="*/ 111 h 151"/>
                <a:gd name="T80" fmla="*/ 116 w 123"/>
                <a:gd name="T81" fmla="*/ 93 h 151"/>
                <a:gd name="T82" fmla="*/ 123 w 123"/>
                <a:gd name="T83" fmla="*/ 62 h 151"/>
                <a:gd name="T84" fmla="*/ 58 w 123"/>
                <a:gd name="T85" fmla="*/ 27 h 151"/>
                <a:gd name="T86" fmla="*/ 41 w 123"/>
                <a:gd name="T87" fmla="*/ 32 h 151"/>
                <a:gd name="T88" fmla="*/ 32 w 123"/>
                <a:gd name="T89" fmla="*/ 43 h 151"/>
                <a:gd name="T90" fmla="*/ 28 w 123"/>
                <a:gd name="T91" fmla="*/ 61 h 151"/>
                <a:gd name="T92" fmla="*/ 28 w 123"/>
                <a:gd name="T93" fmla="*/ 61 h 151"/>
                <a:gd name="T94" fmla="*/ 21 w 123"/>
                <a:gd name="T95" fmla="*/ 68 h 151"/>
                <a:gd name="T96" fmla="*/ 14 w 123"/>
                <a:gd name="T97" fmla="*/ 61 h 151"/>
                <a:gd name="T98" fmla="*/ 15 w 123"/>
                <a:gd name="T99" fmla="*/ 52 h 151"/>
                <a:gd name="T100" fmla="*/ 22 w 123"/>
                <a:gd name="T101" fmla="*/ 34 h 151"/>
                <a:gd name="T102" fmla="*/ 32 w 123"/>
                <a:gd name="T103" fmla="*/ 22 h 151"/>
                <a:gd name="T104" fmla="*/ 58 w 123"/>
                <a:gd name="T105" fmla="*/ 13 h 151"/>
                <a:gd name="T106" fmla="*/ 65 w 123"/>
                <a:gd name="T107" fmla="*/ 20 h 151"/>
                <a:gd name="T108" fmla="*/ 58 w 123"/>
                <a:gd name="T109" fmla="*/ 2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1">
                  <a:moveTo>
                    <a:pt x="123" y="62"/>
                  </a:moveTo>
                  <a:cubicBezTo>
                    <a:pt x="123" y="48"/>
                    <a:pt x="118" y="35"/>
                    <a:pt x="111" y="25"/>
                  </a:cubicBezTo>
                  <a:cubicBezTo>
                    <a:pt x="104" y="16"/>
                    <a:pt x="94" y="9"/>
                    <a:pt x="84" y="5"/>
                  </a:cubicBezTo>
                  <a:cubicBezTo>
                    <a:pt x="84" y="4"/>
                    <a:pt x="84" y="4"/>
                    <a:pt x="84" y="4"/>
                  </a:cubicBezTo>
                  <a:cubicBezTo>
                    <a:pt x="79" y="3"/>
                    <a:pt x="79" y="3"/>
                    <a:pt x="79" y="3"/>
                  </a:cubicBezTo>
                  <a:cubicBezTo>
                    <a:pt x="76" y="2"/>
                    <a:pt x="72" y="1"/>
                    <a:pt x="68" y="1"/>
                  </a:cubicBezTo>
                  <a:cubicBezTo>
                    <a:pt x="68" y="1"/>
                    <a:pt x="68" y="1"/>
                    <a:pt x="68" y="1"/>
                  </a:cubicBezTo>
                  <a:cubicBezTo>
                    <a:pt x="68" y="1"/>
                    <a:pt x="68" y="1"/>
                    <a:pt x="68" y="1"/>
                  </a:cubicBezTo>
                  <a:cubicBezTo>
                    <a:pt x="68" y="1"/>
                    <a:pt x="68" y="1"/>
                    <a:pt x="68" y="1"/>
                  </a:cubicBezTo>
                  <a:cubicBezTo>
                    <a:pt x="66" y="1"/>
                    <a:pt x="64" y="0"/>
                    <a:pt x="62" y="0"/>
                  </a:cubicBezTo>
                  <a:cubicBezTo>
                    <a:pt x="62" y="0"/>
                    <a:pt x="62" y="0"/>
                    <a:pt x="62" y="0"/>
                  </a:cubicBezTo>
                  <a:cubicBezTo>
                    <a:pt x="62" y="0"/>
                    <a:pt x="62" y="0"/>
                    <a:pt x="62" y="0"/>
                  </a:cubicBezTo>
                  <a:cubicBezTo>
                    <a:pt x="61" y="0"/>
                    <a:pt x="61" y="0"/>
                    <a:pt x="61" y="0"/>
                  </a:cubicBezTo>
                  <a:cubicBezTo>
                    <a:pt x="59" y="0"/>
                    <a:pt x="58" y="1"/>
                    <a:pt x="56" y="1"/>
                  </a:cubicBezTo>
                  <a:cubicBezTo>
                    <a:pt x="56" y="1"/>
                    <a:pt x="56" y="1"/>
                    <a:pt x="56" y="1"/>
                  </a:cubicBezTo>
                  <a:cubicBezTo>
                    <a:pt x="55" y="1"/>
                    <a:pt x="55" y="1"/>
                    <a:pt x="55" y="1"/>
                  </a:cubicBezTo>
                  <a:cubicBezTo>
                    <a:pt x="51" y="1"/>
                    <a:pt x="48" y="2"/>
                    <a:pt x="44" y="3"/>
                  </a:cubicBezTo>
                  <a:cubicBezTo>
                    <a:pt x="40" y="4"/>
                    <a:pt x="40" y="4"/>
                    <a:pt x="40" y="4"/>
                  </a:cubicBezTo>
                  <a:cubicBezTo>
                    <a:pt x="40" y="5"/>
                    <a:pt x="40" y="5"/>
                    <a:pt x="40" y="5"/>
                  </a:cubicBezTo>
                  <a:cubicBezTo>
                    <a:pt x="29" y="9"/>
                    <a:pt x="19" y="16"/>
                    <a:pt x="13" y="25"/>
                  </a:cubicBezTo>
                  <a:cubicBezTo>
                    <a:pt x="5" y="35"/>
                    <a:pt x="0" y="48"/>
                    <a:pt x="0" y="62"/>
                  </a:cubicBezTo>
                  <a:cubicBezTo>
                    <a:pt x="0" y="72"/>
                    <a:pt x="2" y="80"/>
                    <a:pt x="5" y="87"/>
                  </a:cubicBezTo>
                  <a:cubicBezTo>
                    <a:pt x="9" y="97"/>
                    <a:pt x="15" y="104"/>
                    <a:pt x="20" y="109"/>
                  </a:cubicBezTo>
                  <a:cubicBezTo>
                    <a:pt x="22" y="112"/>
                    <a:pt x="24" y="114"/>
                    <a:pt x="26" y="116"/>
                  </a:cubicBezTo>
                  <a:cubicBezTo>
                    <a:pt x="27" y="118"/>
                    <a:pt x="28" y="120"/>
                    <a:pt x="28" y="121"/>
                  </a:cubicBezTo>
                  <a:cubicBezTo>
                    <a:pt x="29" y="126"/>
                    <a:pt x="29" y="134"/>
                    <a:pt x="29" y="135"/>
                  </a:cubicBezTo>
                  <a:cubicBezTo>
                    <a:pt x="29" y="136"/>
                    <a:pt x="29" y="136"/>
                    <a:pt x="29" y="136"/>
                  </a:cubicBezTo>
                  <a:cubicBezTo>
                    <a:pt x="29" y="136"/>
                    <a:pt x="29" y="136"/>
                    <a:pt x="29" y="136"/>
                  </a:cubicBezTo>
                  <a:cubicBezTo>
                    <a:pt x="29" y="136"/>
                    <a:pt x="29" y="136"/>
                    <a:pt x="29" y="136"/>
                  </a:cubicBezTo>
                  <a:cubicBezTo>
                    <a:pt x="29" y="136"/>
                    <a:pt x="29" y="136"/>
                    <a:pt x="29" y="136"/>
                  </a:cubicBezTo>
                  <a:cubicBezTo>
                    <a:pt x="29" y="144"/>
                    <a:pt x="36" y="151"/>
                    <a:pt x="44" y="151"/>
                  </a:cubicBezTo>
                  <a:cubicBezTo>
                    <a:pt x="79" y="151"/>
                    <a:pt x="79" y="151"/>
                    <a:pt x="79" y="151"/>
                  </a:cubicBezTo>
                  <a:cubicBezTo>
                    <a:pt x="87" y="151"/>
                    <a:pt x="94" y="144"/>
                    <a:pt x="94" y="136"/>
                  </a:cubicBezTo>
                  <a:cubicBezTo>
                    <a:pt x="94" y="136"/>
                    <a:pt x="94" y="136"/>
                    <a:pt x="94" y="136"/>
                  </a:cubicBezTo>
                  <a:cubicBezTo>
                    <a:pt x="94" y="136"/>
                    <a:pt x="94" y="136"/>
                    <a:pt x="94" y="136"/>
                  </a:cubicBezTo>
                  <a:cubicBezTo>
                    <a:pt x="94" y="136"/>
                    <a:pt x="94" y="136"/>
                    <a:pt x="94" y="136"/>
                  </a:cubicBezTo>
                  <a:cubicBezTo>
                    <a:pt x="94" y="135"/>
                    <a:pt x="94" y="135"/>
                    <a:pt x="94" y="135"/>
                  </a:cubicBezTo>
                  <a:cubicBezTo>
                    <a:pt x="94" y="134"/>
                    <a:pt x="94" y="126"/>
                    <a:pt x="95" y="121"/>
                  </a:cubicBezTo>
                  <a:cubicBezTo>
                    <a:pt x="95" y="120"/>
                    <a:pt x="95" y="119"/>
                    <a:pt x="96" y="118"/>
                  </a:cubicBezTo>
                  <a:cubicBezTo>
                    <a:pt x="97" y="116"/>
                    <a:pt x="100" y="114"/>
                    <a:pt x="102" y="111"/>
                  </a:cubicBezTo>
                  <a:cubicBezTo>
                    <a:pt x="106" y="106"/>
                    <a:pt x="112" y="101"/>
                    <a:pt x="116" y="93"/>
                  </a:cubicBezTo>
                  <a:cubicBezTo>
                    <a:pt x="120" y="85"/>
                    <a:pt x="123" y="75"/>
                    <a:pt x="123" y="62"/>
                  </a:cubicBezTo>
                  <a:close/>
                  <a:moveTo>
                    <a:pt x="58" y="27"/>
                  </a:moveTo>
                  <a:cubicBezTo>
                    <a:pt x="50" y="27"/>
                    <a:pt x="45" y="29"/>
                    <a:pt x="41" y="32"/>
                  </a:cubicBezTo>
                  <a:cubicBezTo>
                    <a:pt x="37" y="35"/>
                    <a:pt x="34" y="39"/>
                    <a:pt x="32" y="43"/>
                  </a:cubicBezTo>
                  <a:cubicBezTo>
                    <a:pt x="28" y="51"/>
                    <a:pt x="28" y="60"/>
                    <a:pt x="28" y="61"/>
                  </a:cubicBezTo>
                  <a:cubicBezTo>
                    <a:pt x="28" y="61"/>
                    <a:pt x="28" y="61"/>
                    <a:pt x="28" y="61"/>
                  </a:cubicBezTo>
                  <a:cubicBezTo>
                    <a:pt x="28" y="65"/>
                    <a:pt x="25" y="68"/>
                    <a:pt x="21" y="68"/>
                  </a:cubicBezTo>
                  <a:cubicBezTo>
                    <a:pt x="17" y="68"/>
                    <a:pt x="14" y="65"/>
                    <a:pt x="14" y="61"/>
                  </a:cubicBezTo>
                  <a:cubicBezTo>
                    <a:pt x="14" y="61"/>
                    <a:pt x="14" y="57"/>
                    <a:pt x="15" y="52"/>
                  </a:cubicBezTo>
                  <a:cubicBezTo>
                    <a:pt x="16" y="47"/>
                    <a:pt x="18" y="40"/>
                    <a:pt x="22" y="34"/>
                  </a:cubicBezTo>
                  <a:cubicBezTo>
                    <a:pt x="24" y="29"/>
                    <a:pt x="28" y="25"/>
                    <a:pt x="32" y="22"/>
                  </a:cubicBezTo>
                  <a:cubicBezTo>
                    <a:pt x="39" y="17"/>
                    <a:pt x="47" y="14"/>
                    <a:pt x="58" y="13"/>
                  </a:cubicBezTo>
                  <a:cubicBezTo>
                    <a:pt x="62" y="13"/>
                    <a:pt x="65" y="16"/>
                    <a:pt x="65" y="20"/>
                  </a:cubicBezTo>
                  <a:cubicBezTo>
                    <a:pt x="65" y="24"/>
                    <a:pt x="62" y="27"/>
                    <a:pt x="58"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5" name="Freeform 55"/>
            <p:cNvSpPr/>
            <p:nvPr/>
          </p:nvSpPr>
          <p:spPr bwMode="auto">
            <a:xfrm>
              <a:off x="7950201" y="3844925"/>
              <a:ext cx="60325" cy="63500"/>
            </a:xfrm>
            <a:custGeom>
              <a:avLst/>
              <a:gdLst>
                <a:gd name="T0" fmla="*/ 8 w 24"/>
                <a:gd name="T1" fmla="*/ 0 h 25"/>
                <a:gd name="T2" fmla="*/ 0 w 24"/>
                <a:gd name="T3" fmla="*/ 10 h 25"/>
                <a:gd name="T4" fmla="*/ 12 w 24"/>
                <a:gd name="T5" fmla="*/ 23 h 25"/>
                <a:gd name="T6" fmla="*/ 22 w 24"/>
                <a:gd name="T7" fmla="*/ 23 h 25"/>
                <a:gd name="T8" fmla="*/ 22 w 24"/>
                <a:gd name="T9" fmla="*/ 13 h 25"/>
                <a:gd name="T10" fmla="*/ 8 w 24"/>
                <a:gd name="T11" fmla="*/ 0 h 25"/>
              </a:gdLst>
              <a:ahLst/>
              <a:cxnLst>
                <a:cxn ang="0">
                  <a:pos x="T0" y="T1"/>
                </a:cxn>
                <a:cxn ang="0">
                  <a:pos x="T2" y="T3"/>
                </a:cxn>
                <a:cxn ang="0">
                  <a:pos x="T4" y="T5"/>
                </a:cxn>
                <a:cxn ang="0">
                  <a:pos x="T6" y="T7"/>
                </a:cxn>
                <a:cxn ang="0">
                  <a:pos x="T8" y="T9"/>
                </a:cxn>
                <a:cxn ang="0">
                  <a:pos x="T10" y="T11"/>
                </a:cxn>
              </a:cxnLst>
              <a:rect l="0" t="0" r="r" b="b"/>
              <a:pathLst>
                <a:path w="24" h="25">
                  <a:moveTo>
                    <a:pt x="8" y="0"/>
                  </a:moveTo>
                  <a:cubicBezTo>
                    <a:pt x="6" y="4"/>
                    <a:pt x="3" y="7"/>
                    <a:pt x="0" y="10"/>
                  </a:cubicBezTo>
                  <a:cubicBezTo>
                    <a:pt x="12" y="23"/>
                    <a:pt x="12" y="23"/>
                    <a:pt x="12" y="23"/>
                  </a:cubicBezTo>
                  <a:cubicBezTo>
                    <a:pt x="15" y="25"/>
                    <a:pt x="19" y="25"/>
                    <a:pt x="22" y="23"/>
                  </a:cubicBezTo>
                  <a:cubicBezTo>
                    <a:pt x="24" y="20"/>
                    <a:pt x="24" y="16"/>
                    <a:pt x="22" y="13"/>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6" name="Freeform 56"/>
            <p:cNvSpPr/>
            <p:nvPr/>
          </p:nvSpPr>
          <p:spPr bwMode="auto">
            <a:xfrm>
              <a:off x="8004176" y="3705225"/>
              <a:ext cx="76200" cy="33337"/>
            </a:xfrm>
            <a:custGeom>
              <a:avLst/>
              <a:gdLst>
                <a:gd name="T0" fmla="*/ 24 w 30"/>
                <a:gd name="T1" fmla="*/ 0 h 13"/>
                <a:gd name="T2" fmla="*/ 0 w 30"/>
                <a:gd name="T3" fmla="*/ 0 h 13"/>
                <a:gd name="T4" fmla="*/ 0 w 30"/>
                <a:gd name="T5" fmla="*/ 9 h 13"/>
                <a:gd name="T6" fmla="*/ 0 w 30"/>
                <a:gd name="T7" fmla="*/ 13 h 13"/>
                <a:gd name="T8" fmla="*/ 24 w 30"/>
                <a:gd name="T9" fmla="*/ 13 h 13"/>
                <a:gd name="T10" fmla="*/ 30 w 30"/>
                <a:gd name="T11" fmla="*/ 6 h 13"/>
                <a:gd name="T12" fmla="*/ 24 w 3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24" y="0"/>
                  </a:moveTo>
                  <a:cubicBezTo>
                    <a:pt x="0" y="0"/>
                    <a:pt x="0" y="0"/>
                    <a:pt x="0" y="0"/>
                  </a:cubicBezTo>
                  <a:cubicBezTo>
                    <a:pt x="0" y="3"/>
                    <a:pt x="0" y="6"/>
                    <a:pt x="0" y="9"/>
                  </a:cubicBezTo>
                  <a:cubicBezTo>
                    <a:pt x="0" y="10"/>
                    <a:pt x="0" y="12"/>
                    <a:pt x="0" y="13"/>
                  </a:cubicBezTo>
                  <a:cubicBezTo>
                    <a:pt x="24" y="13"/>
                    <a:pt x="24" y="13"/>
                    <a:pt x="24" y="13"/>
                  </a:cubicBezTo>
                  <a:cubicBezTo>
                    <a:pt x="27" y="13"/>
                    <a:pt x="30" y="10"/>
                    <a:pt x="30" y="6"/>
                  </a:cubicBezTo>
                  <a:cubicBezTo>
                    <a:pt x="30" y="3"/>
                    <a:pt x="2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54" name="组合 53"/>
          <p:cNvGrpSpPr/>
          <p:nvPr/>
        </p:nvGrpSpPr>
        <p:grpSpPr>
          <a:xfrm rot="1902839">
            <a:off x="3057129" y="2094821"/>
            <a:ext cx="956454" cy="400149"/>
            <a:chOff x="1150938" y="1535113"/>
            <a:chExt cx="933449" cy="390525"/>
          </a:xfrm>
          <a:solidFill>
            <a:srgbClr val="A6A6A6"/>
          </a:solidFill>
        </p:grpSpPr>
        <p:sp>
          <p:nvSpPr>
            <p:cNvPr id="55" name="Freeform 66"/>
            <p:cNvSpPr/>
            <p:nvPr/>
          </p:nvSpPr>
          <p:spPr bwMode="auto">
            <a:xfrm>
              <a:off x="1150938" y="1677988"/>
              <a:ext cx="293687" cy="247650"/>
            </a:xfrm>
            <a:custGeom>
              <a:avLst/>
              <a:gdLst>
                <a:gd name="T0" fmla="*/ 0 w 115"/>
                <a:gd name="T1" fmla="*/ 30 h 97"/>
                <a:gd name="T2" fmla="*/ 72 w 115"/>
                <a:gd name="T3" fmla="*/ 97 h 97"/>
                <a:gd name="T4" fmla="*/ 115 w 115"/>
                <a:gd name="T5" fmla="*/ 65 h 97"/>
                <a:gd name="T6" fmla="*/ 39 w 115"/>
                <a:gd name="T7" fmla="*/ 0 h 97"/>
                <a:gd name="T8" fmla="*/ 0 w 115"/>
                <a:gd name="T9" fmla="*/ 30 h 97"/>
              </a:gdLst>
              <a:ahLst/>
              <a:cxnLst>
                <a:cxn ang="0">
                  <a:pos x="T0" y="T1"/>
                </a:cxn>
                <a:cxn ang="0">
                  <a:pos x="T2" y="T3"/>
                </a:cxn>
                <a:cxn ang="0">
                  <a:pos x="T4" y="T5"/>
                </a:cxn>
                <a:cxn ang="0">
                  <a:pos x="T6" y="T7"/>
                </a:cxn>
                <a:cxn ang="0">
                  <a:pos x="T8" y="T9"/>
                </a:cxn>
              </a:cxnLst>
              <a:rect l="0" t="0" r="r" b="b"/>
              <a:pathLst>
                <a:path w="115" h="97">
                  <a:moveTo>
                    <a:pt x="0" y="30"/>
                  </a:moveTo>
                  <a:cubicBezTo>
                    <a:pt x="72" y="97"/>
                    <a:pt x="72" y="97"/>
                    <a:pt x="72" y="97"/>
                  </a:cubicBezTo>
                  <a:cubicBezTo>
                    <a:pt x="72" y="97"/>
                    <a:pt x="94" y="80"/>
                    <a:pt x="115" y="65"/>
                  </a:cubicBezTo>
                  <a:cubicBezTo>
                    <a:pt x="39" y="0"/>
                    <a:pt x="39" y="0"/>
                    <a:pt x="39" y="0"/>
                  </a:cubicBezTo>
                  <a:cubicBezTo>
                    <a:pt x="11" y="20"/>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67"/>
            <p:cNvSpPr/>
            <p:nvPr/>
          </p:nvSpPr>
          <p:spPr bwMode="auto">
            <a:xfrm>
              <a:off x="1295400" y="1535113"/>
              <a:ext cx="788987" cy="292100"/>
            </a:xfrm>
            <a:custGeom>
              <a:avLst/>
              <a:gdLst>
                <a:gd name="T0" fmla="*/ 261 w 309"/>
                <a:gd name="T1" fmla="*/ 33 h 114"/>
                <a:gd name="T2" fmla="*/ 205 w 309"/>
                <a:gd name="T3" fmla="*/ 64 h 114"/>
                <a:gd name="T4" fmla="*/ 125 w 309"/>
                <a:gd name="T5" fmla="*/ 55 h 114"/>
                <a:gd name="T6" fmla="*/ 176 w 309"/>
                <a:gd name="T7" fmla="*/ 48 h 114"/>
                <a:gd name="T8" fmla="*/ 217 w 309"/>
                <a:gd name="T9" fmla="*/ 19 h 114"/>
                <a:gd name="T10" fmla="*/ 140 w 309"/>
                <a:gd name="T11" fmla="*/ 14 h 114"/>
                <a:gd name="T12" fmla="*/ 66 w 309"/>
                <a:gd name="T13" fmla="*/ 14 h 114"/>
                <a:gd name="T14" fmla="*/ 0 w 309"/>
                <a:gd name="T15" fmla="*/ 54 h 114"/>
                <a:gd name="T16" fmla="*/ 68 w 309"/>
                <a:gd name="T17" fmla="*/ 114 h 114"/>
                <a:gd name="T18" fmla="*/ 91 w 309"/>
                <a:gd name="T19" fmla="*/ 102 h 114"/>
                <a:gd name="T20" fmla="*/ 205 w 309"/>
                <a:gd name="T21" fmla="*/ 102 h 114"/>
                <a:gd name="T22" fmla="*/ 309 w 309"/>
                <a:gd name="T23" fmla="*/ 19 h 114"/>
                <a:gd name="T24" fmla="*/ 261 w 309"/>
                <a:gd name="T25" fmla="*/ 3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14">
                  <a:moveTo>
                    <a:pt x="261" y="33"/>
                  </a:moveTo>
                  <a:cubicBezTo>
                    <a:pt x="243" y="49"/>
                    <a:pt x="227" y="60"/>
                    <a:pt x="205" y="64"/>
                  </a:cubicBezTo>
                  <a:cubicBezTo>
                    <a:pt x="170" y="70"/>
                    <a:pt x="135" y="62"/>
                    <a:pt x="125" y="55"/>
                  </a:cubicBezTo>
                  <a:cubicBezTo>
                    <a:pt x="108" y="44"/>
                    <a:pt x="126" y="51"/>
                    <a:pt x="176" y="48"/>
                  </a:cubicBezTo>
                  <a:cubicBezTo>
                    <a:pt x="227" y="45"/>
                    <a:pt x="217" y="19"/>
                    <a:pt x="217" y="19"/>
                  </a:cubicBezTo>
                  <a:cubicBezTo>
                    <a:pt x="206" y="17"/>
                    <a:pt x="193" y="16"/>
                    <a:pt x="140" y="14"/>
                  </a:cubicBezTo>
                  <a:cubicBezTo>
                    <a:pt x="121" y="14"/>
                    <a:pt x="84" y="10"/>
                    <a:pt x="66" y="14"/>
                  </a:cubicBezTo>
                  <a:cubicBezTo>
                    <a:pt x="46" y="18"/>
                    <a:pt x="28" y="35"/>
                    <a:pt x="0" y="54"/>
                  </a:cubicBezTo>
                  <a:cubicBezTo>
                    <a:pt x="68" y="114"/>
                    <a:pt x="68" y="114"/>
                    <a:pt x="68" y="114"/>
                  </a:cubicBezTo>
                  <a:cubicBezTo>
                    <a:pt x="79" y="107"/>
                    <a:pt x="87" y="102"/>
                    <a:pt x="91" y="102"/>
                  </a:cubicBezTo>
                  <a:cubicBezTo>
                    <a:pt x="112" y="102"/>
                    <a:pt x="166" y="107"/>
                    <a:pt x="205" y="102"/>
                  </a:cubicBezTo>
                  <a:cubicBezTo>
                    <a:pt x="282" y="64"/>
                    <a:pt x="309" y="19"/>
                    <a:pt x="309" y="19"/>
                  </a:cubicBezTo>
                  <a:cubicBezTo>
                    <a:pt x="309" y="19"/>
                    <a:pt x="288" y="0"/>
                    <a:pt x="26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41" name="组合 40"/>
          <p:cNvGrpSpPr/>
          <p:nvPr/>
        </p:nvGrpSpPr>
        <p:grpSpPr>
          <a:xfrm>
            <a:off x="4756026" y="3036186"/>
            <a:ext cx="490293" cy="414267"/>
            <a:chOff x="8507413" y="4900613"/>
            <a:chExt cx="706438" cy="596900"/>
          </a:xfrm>
          <a:solidFill>
            <a:schemeClr val="tx1">
              <a:lumMod val="65000"/>
              <a:lumOff val="35000"/>
            </a:schemeClr>
          </a:solidFill>
        </p:grpSpPr>
        <p:sp>
          <p:nvSpPr>
            <p:cNvPr id="42" name="Oval 188"/>
            <p:cNvSpPr>
              <a:spLocks noChangeArrowheads="1"/>
            </p:cNvSpPr>
            <p:nvPr/>
          </p:nvSpPr>
          <p:spPr bwMode="auto">
            <a:xfrm>
              <a:off x="8759826" y="4967288"/>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189"/>
            <p:cNvSpPr/>
            <p:nvPr/>
          </p:nvSpPr>
          <p:spPr bwMode="auto">
            <a:xfrm>
              <a:off x="8683626" y="5189538"/>
              <a:ext cx="357188" cy="307975"/>
            </a:xfrm>
            <a:custGeom>
              <a:avLst/>
              <a:gdLst>
                <a:gd name="T0" fmla="*/ 65 w 95"/>
                <a:gd name="T1" fmla="*/ 0 h 82"/>
                <a:gd name="T2" fmla="*/ 48 w 95"/>
                <a:gd name="T3" fmla="*/ 20 h 82"/>
                <a:gd name="T4" fmla="*/ 31 w 95"/>
                <a:gd name="T5" fmla="*/ 0 h 82"/>
                <a:gd name="T6" fmla="*/ 0 w 95"/>
                <a:gd name="T7" fmla="*/ 51 h 82"/>
                <a:gd name="T8" fmla="*/ 1 w 95"/>
                <a:gd name="T9" fmla="*/ 61 h 82"/>
                <a:gd name="T10" fmla="*/ 48 w 95"/>
                <a:gd name="T11" fmla="*/ 82 h 82"/>
                <a:gd name="T12" fmla="*/ 94 w 95"/>
                <a:gd name="T13" fmla="*/ 61 h 82"/>
                <a:gd name="T14" fmla="*/ 95 w 95"/>
                <a:gd name="T15" fmla="*/ 51 h 82"/>
                <a:gd name="T16" fmla="*/ 65 w 95"/>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65" y="0"/>
                  </a:moveTo>
                  <a:cubicBezTo>
                    <a:pt x="48" y="20"/>
                    <a:pt x="48" y="20"/>
                    <a:pt x="48" y="20"/>
                  </a:cubicBezTo>
                  <a:cubicBezTo>
                    <a:pt x="31" y="0"/>
                    <a:pt x="31" y="0"/>
                    <a:pt x="31" y="0"/>
                  </a:cubicBezTo>
                  <a:cubicBezTo>
                    <a:pt x="13" y="8"/>
                    <a:pt x="0" y="28"/>
                    <a:pt x="0" y="51"/>
                  </a:cubicBezTo>
                  <a:cubicBezTo>
                    <a:pt x="0" y="54"/>
                    <a:pt x="1" y="57"/>
                    <a:pt x="1" y="61"/>
                  </a:cubicBezTo>
                  <a:cubicBezTo>
                    <a:pt x="11" y="73"/>
                    <a:pt x="28" y="82"/>
                    <a:pt x="48" y="82"/>
                  </a:cubicBezTo>
                  <a:cubicBezTo>
                    <a:pt x="67" y="82"/>
                    <a:pt x="84" y="73"/>
                    <a:pt x="94" y="61"/>
                  </a:cubicBezTo>
                  <a:cubicBezTo>
                    <a:pt x="95" y="57"/>
                    <a:pt x="95" y="54"/>
                    <a:pt x="95" y="51"/>
                  </a:cubicBezTo>
                  <a:cubicBezTo>
                    <a:pt x="95" y="28"/>
                    <a:pt x="82" y="7"/>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190"/>
            <p:cNvSpPr/>
            <p:nvPr/>
          </p:nvSpPr>
          <p:spPr bwMode="auto">
            <a:xfrm>
              <a:off x="8958263" y="4900613"/>
              <a:ext cx="184150" cy="187325"/>
            </a:xfrm>
            <a:custGeom>
              <a:avLst/>
              <a:gdLst>
                <a:gd name="T0" fmla="*/ 24 w 49"/>
                <a:gd name="T1" fmla="*/ 0 h 50"/>
                <a:gd name="T2" fmla="*/ 0 w 49"/>
                <a:gd name="T3" fmla="*/ 18 h 50"/>
                <a:gd name="T4" fmla="*/ 11 w 49"/>
                <a:gd name="T5" fmla="*/ 45 h 50"/>
                <a:gd name="T6" fmla="*/ 11 w 49"/>
                <a:gd name="T7" fmla="*/ 46 h 50"/>
                <a:gd name="T8" fmla="*/ 24 w 49"/>
                <a:gd name="T9" fmla="*/ 50 h 50"/>
                <a:gd name="T10" fmla="*/ 49 w 49"/>
                <a:gd name="T11" fmla="*/ 25 h 50"/>
                <a:gd name="T12" fmla="*/ 24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24" y="0"/>
                  </a:moveTo>
                  <a:cubicBezTo>
                    <a:pt x="12" y="0"/>
                    <a:pt x="2" y="8"/>
                    <a:pt x="0" y="18"/>
                  </a:cubicBezTo>
                  <a:cubicBezTo>
                    <a:pt x="6" y="25"/>
                    <a:pt x="11" y="34"/>
                    <a:pt x="11" y="45"/>
                  </a:cubicBezTo>
                  <a:cubicBezTo>
                    <a:pt x="11" y="45"/>
                    <a:pt x="11" y="46"/>
                    <a:pt x="11" y="46"/>
                  </a:cubicBezTo>
                  <a:cubicBezTo>
                    <a:pt x="14" y="49"/>
                    <a:pt x="19" y="50"/>
                    <a:pt x="24" y="50"/>
                  </a:cubicBezTo>
                  <a:cubicBezTo>
                    <a:pt x="37" y="50"/>
                    <a:pt x="49" y="39"/>
                    <a:pt x="49" y="25"/>
                  </a:cubicBezTo>
                  <a:cubicBezTo>
                    <a:pt x="49" y="11"/>
                    <a:pt x="3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191"/>
            <p:cNvSpPr/>
            <p:nvPr/>
          </p:nvSpPr>
          <p:spPr bwMode="auto">
            <a:xfrm>
              <a:off x="8575676" y="4900613"/>
              <a:ext cx="187325" cy="187325"/>
            </a:xfrm>
            <a:custGeom>
              <a:avLst/>
              <a:gdLst>
                <a:gd name="T0" fmla="*/ 40 w 50"/>
                <a:gd name="T1" fmla="*/ 45 h 50"/>
                <a:gd name="T2" fmla="*/ 50 w 50"/>
                <a:gd name="T3" fmla="*/ 20 h 50"/>
                <a:gd name="T4" fmla="*/ 25 w 50"/>
                <a:gd name="T5" fmla="*/ 0 h 50"/>
                <a:gd name="T6" fmla="*/ 0 w 50"/>
                <a:gd name="T7" fmla="*/ 25 h 50"/>
                <a:gd name="T8" fmla="*/ 25 w 50"/>
                <a:gd name="T9" fmla="*/ 50 h 50"/>
                <a:gd name="T10" fmla="*/ 40 w 50"/>
                <a:gd name="T11" fmla="*/ 45 h 50"/>
                <a:gd name="T12" fmla="*/ 40 w 50"/>
                <a:gd name="T13" fmla="*/ 45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40" y="45"/>
                  </a:moveTo>
                  <a:cubicBezTo>
                    <a:pt x="40" y="35"/>
                    <a:pt x="44" y="26"/>
                    <a:pt x="50" y="20"/>
                  </a:cubicBezTo>
                  <a:cubicBezTo>
                    <a:pt x="48" y="8"/>
                    <a:pt x="37" y="0"/>
                    <a:pt x="25" y="0"/>
                  </a:cubicBezTo>
                  <a:cubicBezTo>
                    <a:pt x="12" y="0"/>
                    <a:pt x="0" y="11"/>
                    <a:pt x="0" y="25"/>
                  </a:cubicBezTo>
                  <a:cubicBezTo>
                    <a:pt x="0" y="39"/>
                    <a:pt x="12" y="50"/>
                    <a:pt x="25" y="50"/>
                  </a:cubicBezTo>
                  <a:cubicBezTo>
                    <a:pt x="31" y="50"/>
                    <a:pt x="36" y="48"/>
                    <a:pt x="40" y="45"/>
                  </a:cubicBezTo>
                  <a:cubicBezTo>
                    <a:pt x="40" y="45"/>
                    <a:pt x="40" y="45"/>
                    <a:pt x="4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192"/>
            <p:cNvSpPr/>
            <p:nvPr/>
          </p:nvSpPr>
          <p:spPr bwMode="auto">
            <a:xfrm>
              <a:off x="8958263" y="5103813"/>
              <a:ext cx="255588" cy="285750"/>
            </a:xfrm>
            <a:custGeom>
              <a:avLst/>
              <a:gdLst>
                <a:gd name="T0" fmla="*/ 40 w 68"/>
                <a:gd name="T1" fmla="*/ 0 h 76"/>
                <a:gd name="T2" fmla="*/ 24 w 68"/>
                <a:gd name="T3" fmla="*/ 19 h 76"/>
                <a:gd name="T4" fmla="*/ 9 w 68"/>
                <a:gd name="T5" fmla="*/ 2 h 76"/>
                <a:gd name="T6" fmla="*/ 0 w 68"/>
                <a:gd name="T7" fmla="*/ 16 h 76"/>
                <a:gd name="T8" fmla="*/ 32 w 68"/>
                <a:gd name="T9" fmla="*/ 74 h 76"/>
                <a:gd name="T10" fmla="*/ 31 w 68"/>
                <a:gd name="T11" fmla="*/ 76 h 76"/>
                <a:gd name="T12" fmla="*/ 67 w 68"/>
                <a:gd name="T13" fmla="*/ 57 h 76"/>
                <a:gd name="T14" fmla="*/ 68 w 68"/>
                <a:gd name="T15" fmla="*/ 48 h 76"/>
                <a:gd name="T16" fmla="*/ 40 w 6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6">
                  <a:moveTo>
                    <a:pt x="40" y="0"/>
                  </a:moveTo>
                  <a:cubicBezTo>
                    <a:pt x="24" y="19"/>
                    <a:pt x="24" y="19"/>
                    <a:pt x="24" y="19"/>
                  </a:cubicBezTo>
                  <a:cubicBezTo>
                    <a:pt x="9" y="2"/>
                    <a:pt x="9" y="2"/>
                    <a:pt x="9" y="2"/>
                  </a:cubicBezTo>
                  <a:cubicBezTo>
                    <a:pt x="7" y="7"/>
                    <a:pt x="4" y="12"/>
                    <a:pt x="0" y="16"/>
                  </a:cubicBezTo>
                  <a:cubicBezTo>
                    <a:pt x="19" y="27"/>
                    <a:pt x="32" y="49"/>
                    <a:pt x="32" y="74"/>
                  </a:cubicBezTo>
                  <a:cubicBezTo>
                    <a:pt x="32" y="75"/>
                    <a:pt x="31" y="75"/>
                    <a:pt x="31" y="76"/>
                  </a:cubicBezTo>
                  <a:cubicBezTo>
                    <a:pt x="46" y="74"/>
                    <a:pt x="59" y="67"/>
                    <a:pt x="67" y="57"/>
                  </a:cubicBezTo>
                  <a:cubicBezTo>
                    <a:pt x="68" y="54"/>
                    <a:pt x="68" y="51"/>
                    <a:pt x="68" y="48"/>
                  </a:cubicBezTo>
                  <a:cubicBezTo>
                    <a:pt x="68" y="26"/>
                    <a:pt x="56" y="8"/>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193"/>
            <p:cNvSpPr/>
            <p:nvPr/>
          </p:nvSpPr>
          <p:spPr bwMode="auto">
            <a:xfrm>
              <a:off x="8507413" y="5103813"/>
              <a:ext cx="258763" cy="285750"/>
            </a:xfrm>
            <a:custGeom>
              <a:avLst/>
              <a:gdLst>
                <a:gd name="T0" fmla="*/ 38 w 69"/>
                <a:gd name="T1" fmla="*/ 74 h 76"/>
                <a:gd name="T2" fmla="*/ 69 w 69"/>
                <a:gd name="T3" fmla="*/ 17 h 76"/>
                <a:gd name="T4" fmla="*/ 59 w 69"/>
                <a:gd name="T5" fmla="*/ 0 h 76"/>
                <a:gd name="T6" fmla="*/ 59 w 69"/>
                <a:gd name="T7" fmla="*/ 0 h 76"/>
                <a:gd name="T8" fmla="*/ 44 w 69"/>
                <a:gd name="T9" fmla="*/ 19 h 76"/>
                <a:gd name="T10" fmla="*/ 28 w 69"/>
                <a:gd name="T11" fmla="*/ 1 h 76"/>
                <a:gd name="T12" fmla="*/ 0 w 69"/>
                <a:gd name="T13" fmla="*/ 48 h 76"/>
                <a:gd name="T14" fmla="*/ 0 w 69"/>
                <a:gd name="T15" fmla="*/ 57 h 76"/>
                <a:gd name="T16" fmla="*/ 38 w 69"/>
                <a:gd name="T17" fmla="*/ 76 h 76"/>
                <a:gd name="T18" fmla="*/ 38 w 69"/>
                <a:gd name="T19"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6">
                  <a:moveTo>
                    <a:pt x="38" y="74"/>
                  </a:moveTo>
                  <a:cubicBezTo>
                    <a:pt x="38" y="49"/>
                    <a:pt x="50" y="28"/>
                    <a:pt x="69" y="17"/>
                  </a:cubicBezTo>
                  <a:cubicBezTo>
                    <a:pt x="65" y="12"/>
                    <a:pt x="61" y="7"/>
                    <a:pt x="59" y="0"/>
                  </a:cubicBezTo>
                  <a:cubicBezTo>
                    <a:pt x="59" y="0"/>
                    <a:pt x="59" y="0"/>
                    <a:pt x="59" y="0"/>
                  </a:cubicBezTo>
                  <a:cubicBezTo>
                    <a:pt x="44" y="19"/>
                    <a:pt x="44" y="19"/>
                    <a:pt x="44" y="19"/>
                  </a:cubicBezTo>
                  <a:cubicBezTo>
                    <a:pt x="28" y="1"/>
                    <a:pt x="28" y="1"/>
                    <a:pt x="28" y="1"/>
                  </a:cubicBezTo>
                  <a:cubicBezTo>
                    <a:pt x="12" y="8"/>
                    <a:pt x="0" y="26"/>
                    <a:pt x="0" y="48"/>
                  </a:cubicBezTo>
                  <a:cubicBezTo>
                    <a:pt x="0" y="51"/>
                    <a:pt x="0" y="54"/>
                    <a:pt x="0" y="57"/>
                  </a:cubicBezTo>
                  <a:cubicBezTo>
                    <a:pt x="9" y="67"/>
                    <a:pt x="22" y="75"/>
                    <a:pt x="38" y="76"/>
                  </a:cubicBezTo>
                  <a:cubicBezTo>
                    <a:pt x="38" y="75"/>
                    <a:pt x="38" y="75"/>
                    <a:pt x="3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63" name="组合 62"/>
          <p:cNvGrpSpPr/>
          <p:nvPr/>
        </p:nvGrpSpPr>
        <p:grpSpPr>
          <a:xfrm rot="20210485" flipH="1">
            <a:off x="4836802" y="3266136"/>
            <a:ext cx="795539" cy="354740"/>
            <a:chOff x="1150938" y="1535113"/>
            <a:chExt cx="933449" cy="390525"/>
          </a:xfrm>
          <a:solidFill>
            <a:srgbClr val="A6A6A6"/>
          </a:solidFill>
        </p:grpSpPr>
        <p:sp>
          <p:nvSpPr>
            <p:cNvPr id="64" name="Freeform 66"/>
            <p:cNvSpPr/>
            <p:nvPr/>
          </p:nvSpPr>
          <p:spPr bwMode="auto">
            <a:xfrm>
              <a:off x="1150938" y="1677988"/>
              <a:ext cx="293687" cy="247650"/>
            </a:xfrm>
            <a:custGeom>
              <a:avLst/>
              <a:gdLst>
                <a:gd name="T0" fmla="*/ 0 w 115"/>
                <a:gd name="T1" fmla="*/ 30 h 97"/>
                <a:gd name="T2" fmla="*/ 72 w 115"/>
                <a:gd name="T3" fmla="*/ 97 h 97"/>
                <a:gd name="T4" fmla="*/ 115 w 115"/>
                <a:gd name="T5" fmla="*/ 65 h 97"/>
                <a:gd name="T6" fmla="*/ 39 w 115"/>
                <a:gd name="T7" fmla="*/ 0 h 97"/>
                <a:gd name="T8" fmla="*/ 0 w 115"/>
                <a:gd name="T9" fmla="*/ 30 h 97"/>
              </a:gdLst>
              <a:ahLst/>
              <a:cxnLst>
                <a:cxn ang="0">
                  <a:pos x="T0" y="T1"/>
                </a:cxn>
                <a:cxn ang="0">
                  <a:pos x="T2" y="T3"/>
                </a:cxn>
                <a:cxn ang="0">
                  <a:pos x="T4" y="T5"/>
                </a:cxn>
                <a:cxn ang="0">
                  <a:pos x="T6" y="T7"/>
                </a:cxn>
                <a:cxn ang="0">
                  <a:pos x="T8" y="T9"/>
                </a:cxn>
              </a:cxnLst>
              <a:rect l="0" t="0" r="r" b="b"/>
              <a:pathLst>
                <a:path w="115" h="97">
                  <a:moveTo>
                    <a:pt x="0" y="30"/>
                  </a:moveTo>
                  <a:cubicBezTo>
                    <a:pt x="72" y="97"/>
                    <a:pt x="72" y="97"/>
                    <a:pt x="72" y="97"/>
                  </a:cubicBezTo>
                  <a:cubicBezTo>
                    <a:pt x="72" y="97"/>
                    <a:pt x="94" y="80"/>
                    <a:pt x="115" y="65"/>
                  </a:cubicBezTo>
                  <a:cubicBezTo>
                    <a:pt x="39" y="0"/>
                    <a:pt x="39" y="0"/>
                    <a:pt x="39" y="0"/>
                  </a:cubicBezTo>
                  <a:cubicBezTo>
                    <a:pt x="11" y="20"/>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5" name="Freeform 67"/>
            <p:cNvSpPr/>
            <p:nvPr/>
          </p:nvSpPr>
          <p:spPr bwMode="auto">
            <a:xfrm>
              <a:off x="1295400" y="1535113"/>
              <a:ext cx="788987" cy="292100"/>
            </a:xfrm>
            <a:custGeom>
              <a:avLst/>
              <a:gdLst>
                <a:gd name="T0" fmla="*/ 261 w 309"/>
                <a:gd name="T1" fmla="*/ 33 h 114"/>
                <a:gd name="T2" fmla="*/ 205 w 309"/>
                <a:gd name="T3" fmla="*/ 64 h 114"/>
                <a:gd name="T4" fmla="*/ 125 w 309"/>
                <a:gd name="T5" fmla="*/ 55 h 114"/>
                <a:gd name="T6" fmla="*/ 176 w 309"/>
                <a:gd name="T7" fmla="*/ 48 h 114"/>
                <a:gd name="T8" fmla="*/ 217 w 309"/>
                <a:gd name="T9" fmla="*/ 19 h 114"/>
                <a:gd name="T10" fmla="*/ 140 w 309"/>
                <a:gd name="T11" fmla="*/ 14 h 114"/>
                <a:gd name="T12" fmla="*/ 66 w 309"/>
                <a:gd name="T13" fmla="*/ 14 h 114"/>
                <a:gd name="T14" fmla="*/ 0 w 309"/>
                <a:gd name="T15" fmla="*/ 54 h 114"/>
                <a:gd name="T16" fmla="*/ 68 w 309"/>
                <a:gd name="T17" fmla="*/ 114 h 114"/>
                <a:gd name="T18" fmla="*/ 91 w 309"/>
                <a:gd name="T19" fmla="*/ 102 h 114"/>
                <a:gd name="T20" fmla="*/ 205 w 309"/>
                <a:gd name="T21" fmla="*/ 102 h 114"/>
                <a:gd name="T22" fmla="*/ 309 w 309"/>
                <a:gd name="T23" fmla="*/ 19 h 114"/>
                <a:gd name="T24" fmla="*/ 261 w 309"/>
                <a:gd name="T25" fmla="*/ 3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14">
                  <a:moveTo>
                    <a:pt x="261" y="33"/>
                  </a:moveTo>
                  <a:cubicBezTo>
                    <a:pt x="243" y="49"/>
                    <a:pt x="227" y="60"/>
                    <a:pt x="205" y="64"/>
                  </a:cubicBezTo>
                  <a:cubicBezTo>
                    <a:pt x="170" y="70"/>
                    <a:pt x="135" y="62"/>
                    <a:pt x="125" y="55"/>
                  </a:cubicBezTo>
                  <a:cubicBezTo>
                    <a:pt x="108" y="44"/>
                    <a:pt x="126" y="51"/>
                    <a:pt x="176" y="48"/>
                  </a:cubicBezTo>
                  <a:cubicBezTo>
                    <a:pt x="227" y="45"/>
                    <a:pt x="217" y="19"/>
                    <a:pt x="217" y="19"/>
                  </a:cubicBezTo>
                  <a:cubicBezTo>
                    <a:pt x="206" y="17"/>
                    <a:pt x="193" y="16"/>
                    <a:pt x="140" y="14"/>
                  </a:cubicBezTo>
                  <a:cubicBezTo>
                    <a:pt x="121" y="14"/>
                    <a:pt x="84" y="10"/>
                    <a:pt x="66" y="14"/>
                  </a:cubicBezTo>
                  <a:cubicBezTo>
                    <a:pt x="46" y="18"/>
                    <a:pt x="28" y="35"/>
                    <a:pt x="0" y="54"/>
                  </a:cubicBezTo>
                  <a:cubicBezTo>
                    <a:pt x="68" y="114"/>
                    <a:pt x="68" y="114"/>
                    <a:pt x="68" y="114"/>
                  </a:cubicBezTo>
                  <a:cubicBezTo>
                    <a:pt x="79" y="107"/>
                    <a:pt x="87" y="102"/>
                    <a:pt x="91" y="102"/>
                  </a:cubicBezTo>
                  <a:cubicBezTo>
                    <a:pt x="112" y="102"/>
                    <a:pt x="166" y="107"/>
                    <a:pt x="205" y="102"/>
                  </a:cubicBezTo>
                  <a:cubicBezTo>
                    <a:pt x="282" y="64"/>
                    <a:pt x="309" y="19"/>
                    <a:pt x="309" y="19"/>
                  </a:cubicBezTo>
                  <a:cubicBezTo>
                    <a:pt x="309" y="19"/>
                    <a:pt x="288" y="0"/>
                    <a:pt x="26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cxnSp>
        <p:nvCxnSpPr>
          <p:cNvPr id="66" name="直接连接符 65"/>
          <p:cNvCxnSpPr/>
          <p:nvPr/>
        </p:nvCxnSpPr>
        <p:spPr>
          <a:xfrm>
            <a:off x="1204642" y="1810133"/>
            <a:ext cx="176022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826746" y="3157437"/>
            <a:ext cx="163688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等腰三角形 1"/>
          <p:cNvSpPr/>
          <p:nvPr/>
        </p:nvSpPr>
        <p:spPr>
          <a:xfrm rot="16200000">
            <a:off x="4267570" y="1684841"/>
            <a:ext cx="177222" cy="165100"/>
          </a:xfrm>
          <a:prstGeom prst="triangl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等腰三角形 47"/>
          <p:cNvSpPr/>
          <p:nvPr/>
        </p:nvSpPr>
        <p:spPr>
          <a:xfrm rot="5400000">
            <a:off x="4294761" y="3642761"/>
            <a:ext cx="162686" cy="165100"/>
          </a:xfrm>
          <a:prstGeom prst="triangl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 name="矩形 5"/>
          <p:cNvSpPr/>
          <p:nvPr/>
        </p:nvSpPr>
        <p:spPr>
          <a:xfrm>
            <a:off x="1405819" y="1455705"/>
            <a:ext cx="1210588" cy="338554"/>
          </a:xfrm>
          <a:prstGeom prst="rect">
            <a:avLst/>
          </a:prstGeom>
        </p:spPr>
        <p:txBody>
          <a:bodyPr wrap="none">
            <a:spAutoFit/>
          </a:bodyPr>
          <a:lstStyle/>
          <a:p>
            <a:r>
              <a:rPr lang="zh-CN" altLang="en-US" sz="1600" dirty="0">
                <a:solidFill>
                  <a:schemeClr val="tx1">
                    <a:lumMod val="50000"/>
                    <a:lumOff val="50000"/>
                  </a:schemeClr>
                </a:solidFill>
                <a:latin typeface="+mn-ea"/>
                <a:cs typeface="+mn-ea"/>
              </a:rPr>
              <a:t>找购物信息</a:t>
            </a:r>
            <a:endParaRPr lang="zh-CN" altLang="en-US" sz="1600" dirty="0">
              <a:cs typeface="+mn-ea"/>
            </a:endParaRPr>
          </a:p>
        </p:txBody>
      </p:sp>
      <p:sp>
        <p:nvSpPr>
          <p:cNvPr id="51" name="矩形 50"/>
          <p:cNvSpPr/>
          <p:nvPr/>
        </p:nvSpPr>
        <p:spPr>
          <a:xfrm>
            <a:off x="6060686" y="3176777"/>
            <a:ext cx="800219" cy="338554"/>
          </a:xfrm>
          <a:prstGeom prst="rect">
            <a:avLst/>
          </a:prstGeom>
        </p:spPr>
        <p:txBody>
          <a:bodyPr wrap="none">
            <a:spAutoFit/>
          </a:bodyPr>
          <a:lstStyle/>
          <a:p>
            <a:r>
              <a:rPr lang="zh-CN" altLang="en-US" sz="1600" dirty="0">
                <a:solidFill>
                  <a:schemeClr val="tx1">
                    <a:lumMod val="50000"/>
                    <a:lumOff val="50000"/>
                  </a:schemeClr>
                </a:solidFill>
                <a:latin typeface="+mn-ea"/>
                <a:cs typeface="+mn-ea"/>
              </a:rPr>
              <a:t>找路线</a:t>
            </a:r>
            <a:endParaRPr lang="zh-CN" altLang="en-US" sz="1600" dirty="0">
              <a:cs typeface="+mn-ea"/>
            </a:endParaRPr>
          </a:p>
        </p:txBody>
      </p:sp>
      <p:sp>
        <p:nvSpPr>
          <p:cNvPr id="50" name="TextBox 6"/>
          <p:cNvSpPr txBox="1">
            <a:spLocks noChangeArrowheads="1"/>
          </p:cNvSpPr>
          <p:nvPr/>
        </p:nvSpPr>
        <p:spPr bwMode="auto">
          <a:xfrm>
            <a:off x="3473783" y="434492"/>
            <a:ext cx="2051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日常生活常用的</a:t>
            </a:r>
            <a:endParaRPr lang="en-US" altLang="zh-CN" sz="1800" dirty="0">
              <a:solidFill>
                <a:schemeClr val="tx1">
                  <a:lumMod val="65000"/>
                  <a:lumOff val="35000"/>
                </a:schemeClr>
              </a:solidFill>
              <a:latin typeface="+mn-ea"/>
              <a:cs typeface="+mn-ea"/>
            </a:endParaRPr>
          </a:p>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信息查询软件</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pic>
        <p:nvPicPr>
          <p:cNvPr id="7" name="图片 6"/>
          <p:cNvPicPr>
            <a:picLocks noChangeAspect="1"/>
          </p:cNvPicPr>
          <p:nvPr/>
        </p:nvPicPr>
        <p:blipFill>
          <a:blip r:embed="rId2"/>
          <a:stretch>
            <a:fillRect/>
          </a:stretch>
        </p:blipFill>
        <p:spPr>
          <a:xfrm>
            <a:off x="622799" y="2015722"/>
            <a:ext cx="810948" cy="822210"/>
          </a:xfrm>
          <a:prstGeom prst="rect">
            <a:avLst/>
          </a:prstGeom>
        </p:spPr>
      </p:pic>
      <p:pic>
        <p:nvPicPr>
          <p:cNvPr id="9" name="图片 8"/>
          <p:cNvPicPr>
            <a:picLocks noChangeAspect="1"/>
          </p:cNvPicPr>
          <p:nvPr/>
        </p:nvPicPr>
        <p:blipFill>
          <a:blip r:embed="rId3"/>
          <a:stretch>
            <a:fillRect/>
          </a:stretch>
        </p:blipFill>
        <p:spPr>
          <a:xfrm>
            <a:off x="1524304" y="2025146"/>
            <a:ext cx="777090" cy="77158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580372" y="2182411"/>
            <a:ext cx="854490" cy="855810"/>
          </a:xfrm>
          <a:prstGeom prst="rect">
            <a:avLst/>
          </a:prstGeom>
          <a:noFill/>
          <a:extLst>
            <a:ext uri="{909E8E84-426E-40DD-AFC4-6F175D3DCCD1}">
              <a14:hiddenFill xmlns:a14="http://schemas.microsoft.com/office/drawing/2010/main">
                <a:solidFill>
                  <a:srgbClr val="FFFFFF"/>
                </a:solidFill>
              </a14:hiddenFill>
            </a:ext>
          </a:extLst>
        </p:spPr>
      </p:pic>
      <p:pic>
        <p:nvPicPr>
          <p:cNvPr id="49" name="图片 48"/>
          <p:cNvPicPr>
            <a:picLocks noChangeAspect="1"/>
          </p:cNvPicPr>
          <p:nvPr/>
        </p:nvPicPr>
        <p:blipFill>
          <a:blip r:embed="rId5">
            <a:clrChange>
              <a:clrFrom>
                <a:srgbClr val="FFFFFF"/>
              </a:clrFrom>
              <a:clrTo>
                <a:srgbClr val="FFFFFF">
                  <a:alpha val="0"/>
                </a:srgbClr>
              </a:clrTo>
            </a:clrChange>
          </a:blip>
          <a:stretch>
            <a:fillRect/>
          </a:stretch>
        </p:blipFill>
        <p:spPr>
          <a:xfrm>
            <a:off x="4998625" y="1842598"/>
            <a:ext cx="2358982" cy="1458304"/>
          </a:xfrm>
          <a:prstGeom prst="rect">
            <a:avLst/>
          </a:prstGeom>
        </p:spPr>
      </p:pic>
      <p:pic>
        <p:nvPicPr>
          <p:cNvPr id="53"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7149" y="2192276"/>
            <a:ext cx="874636" cy="8746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4758" y="2018024"/>
            <a:ext cx="801394" cy="801394"/>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1330951" y="4448764"/>
            <a:ext cx="176022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1532128" y="4094336"/>
            <a:ext cx="1210588" cy="338554"/>
          </a:xfrm>
          <a:prstGeom prst="rect">
            <a:avLst/>
          </a:prstGeom>
        </p:spPr>
        <p:txBody>
          <a:bodyPr wrap="none">
            <a:spAutoFit/>
          </a:bodyPr>
          <a:lstStyle/>
          <a:p>
            <a:r>
              <a:rPr lang="zh-CN" altLang="en-US" sz="1600" dirty="0">
                <a:solidFill>
                  <a:schemeClr val="tx1">
                    <a:lumMod val="50000"/>
                    <a:lumOff val="50000"/>
                  </a:schemeClr>
                </a:solidFill>
                <a:latin typeface="+mn-ea"/>
                <a:cs typeface="+mn-ea"/>
              </a:rPr>
              <a:t>找出行攻略</a:t>
            </a:r>
            <a:endParaRPr lang="zh-CN" altLang="en-US" sz="1600" dirty="0">
              <a:cs typeface="+mn-ea"/>
            </a:endParaRPr>
          </a:p>
        </p:txBody>
      </p:sp>
      <p:pic>
        <p:nvPicPr>
          <p:cNvPr id="61" name="Picture 1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3268" y="3782571"/>
            <a:ext cx="1382602" cy="10526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8035" y="3909774"/>
            <a:ext cx="1533914" cy="7669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2291" y="3775511"/>
            <a:ext cx="1356522" cy="95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p:cTn id="35" dur="500" fill="hold"/>
                                        <p:tgtEl>
                                          <p:spTgt spid="60"/>
                                        </p:tgtEl>
                                        <p:attrNameLst>
                                          <p:attrName>ppt_w</p:attrName>
                                        </p:attrNameLst>
                                      </p:cBhvr>
                                      <p:tavLst>
                                        <p:tav tm="0">
                                          <p:val>
                                            <p:fltVal val="0"/>
                                          </p:val>
                                        </p:tav>
                                        <p:tav tm="100000">
                                          <p:val>
                                            <p:strVal val="#ppt_w"/>
                                          </p:val>
                                        </p:tav>
                                      </p:tavLst>
                                    </p:anim>
                                    <p:anim calcmode="lin" valueType="num">
                                      <p:cBhvr>
                                        <p:cTn id="36" dur="500" fill="hold"/>
                                        <p:tgtEl>
                                          <p:spTgt spid="60"/>
                                        </p:tgtEl>
                                        <p:attrNameLst>
                                          <p:attrName>ppt_h</p:attrName>
                                        </p:attrNameLst>
                                      </p:cBhvr>
                                      <p:tavLst>
                                        <p:tav tm="0">
                                          <p:val>
                                            <p:fltVal val="0"/>
                                          </p:val>
                                        </p:tav>
                                        <p:tav tm="100000">
                                          <p:val>
                                            <p:strVal val="#ppt_h"/>
                                          </p:val>
                                        </p:tav>
                                      </p:tavLst>
                                    </p:anim>
                                    <p:animEffect transition="in" filter="fade">
                                      <p:cBhvr>
                                        <p:cTn id="37" dur="500"/>
                                        <p:tgtEl>
                                          <p:spTgt spid="60"/>
                                        </p:tgtEl>
                                      </p:cBhvr>
                                    </p:animEffect>
                                  </p:childTnLst>
                                </p:cTn>
                              </p:par>
                              <p:par>
                                <p:cTn id="38" presetID="53" presetClass="entr" presetSubtype="16"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par>
                                <p:cTn id="43" presetID="53" presetClass="entr" presetSubtype="16"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par>
                                <p:cTn id="48" presetID="53" presetClass="entr" presetSubtype="16"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 calcmode="lin" valueType="num">
                                      <p:cBhvr>
                                        <p:cTn id="50" dur="500" fill="hold"/>
                                        <p:tgtEl>
                                          <p:spTgt spid="69"/>
                                        </p:tgtEl>
                                        <p:attrNameLst>
                                          <p:attrName>ppt_w</p:attrName>
                                        </p:attrNameLst>
                                      </p:cBhvr>
                                      <p:tavLst>
                                        <p:tav tm="0">
                                          <p:val>
                                            <p:fltVal val="0"/>
                                          </p:val>
                                        </p:tav>
                                        <p:tav tm="100000">
                                          <p:val>
                                            <p:strVal val="#ppt_w"/>
                                          </p:val>
                                        </p:tav>
                                      </p:tavLst>
                                    </p:anim>
                                    <p:anim calcmode="lin" valueType="num">
                                      <p:cBhvr>
                                        <p:cTn id="51" dur="500" fill="hold"/>
                                        <p:tgtEl>
                                          <p:spTgt spid="69"/>
                                        </p:tgtEl>
                                        <p:attrNameLst>
                                          <p:attrName>ppt_h</p:attrName>
                                        </p:attrNameLst>
                                      </p:cBhvr>
                                      <p:tavLst>
                                        <p:tav tm="0">
                                          <p:val>
                                            <p:fltVal val="0"/>
                                          </p:val>
                                        </p:tav>
                                        <p:tav tm="100000">
                                          <p:val>
                                            <p:strVal val="#ppt_h"/>
                                          </p:val>
                                        </p:tav>
                                      </p:tavLst>
                                    </p:anim>
                                    <p:animEffect transition="in" filter="fade">
                                      <p:cBhvr>
                                        <p:cTn id="5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P spid="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3463" y="629303"/>
            <a:ext cx="8625840" cy="404085"/>
          </a:xfrm>
          <a:prstGeom prst="rect">
            <a:avLst/>
          </a:prstGeom>
          <a:noFill/>
        </p:spPr>
        <p:txBody>
          <a:bodyPr wrap="square" rtlCol="0" anchor="t">
            <a:spAutoFit/>
          </a:bodyPr>
          <a:lstStyle/>
          <a:p>
            <a:r>
              <a:rPr lang="zh-CN" altLang="en-US" sz="1015" dirty="0"/>
              <a:t>专业检索用于图书情报专业人员查新、信息分析等工作，使用运算符和检索词构造检索式进行检索。</a:t>
            </a:r>
          </a:p>
          <a:p>
            <a:r>
              <a:rPr lang="zh-CN" altLang="en-US" sz="1015" dirty="0"/>
              <a:t>专业检索表达式的一般式：&lt;字段&gt;&lt;匹配运算符&gt;&lt;检索值&gt;；鼠标放在检索框内就会有提示</a:t>
            </a:r>
          </a:p>
        </p:txBody>
      </p:sp>
      <p:grpSp>
        <p:nvGrpSpPr>
          <p:cNvPr id="12" name="组合 11"/>
          <p:cNvGrpSpPr/>
          <p:nvPr/>
        </p:nvGrpSpPr>
        <p:grpSpPr>
          <a:xfrm>
            <a:off x="316268" y="1178350"/>
            <a:ext cx="7844753" cy="3990296"/>
            <a:chOff x="421690" y="1571133"/>
            <a:chExt cx="10562235" cy="5372566"/>
          </a:xfrm>
        </p:grpSpPr>
        <p:pic>
          <p:nvPicPr>
            <p:cNvPr id="5" name="图片 4"/>
            <p:cNvPicPr>
              <a:picLocks noChangeAspect="1"/>
            </p:cNvPicPr>
            <p:nvPr/>
          </p:nvPicPr>
          <p:blipFill>
            <a:blip r:embed="rId3"/>
            <a:stretch>
              <a:fillRect/>
            </a:stretch>
          </p:blipFill>
          <p:spPr>
            <a:xfrm>
              <a:off x="421690" y="1571133"/>
              <a:ext cx="10562235" cy="5372566"/>
            </a:xfrm>
            <a:prstGeom prst="rect">
              <a:avLst/>
            </a:prstGeom>
          </p:spPr>
        </p:pic>
        <p:pic>
          <p:nvPicPr>
            <p:cNvPr id="11" name="图片 10"/>
            <p:cNvPicPr>
              <a:picLocks noChangeAspect="1"/>
            </p:cNvPicPr>
            <p:nvPr/>
          </p:nvPicPr>
          <p:blipFill>
            <a:blip r:embed="rId4"/>
            <a:stretch>
              <a:fillRect/>
            </a:stretch>
          </p:blipFill>
          <p:spPr>
            <a:xfrm>
              <a:off x="1848356" y="2659317"/>
              <a:ext cx="5898391" cy="723963"/>
            </a:xfrm>
            <a:prstGeom prst="rect">
              <a:avLst/>
            </a:prstGeom>
          </p:spPr>
        </p:pic>
      </p:grpSp>
      <p:sp>
        <p:nvSpPr>
          <p:cNvPr id="17"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专业检索</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259080" y="725538"/>
            <a:ext cx="8625840" cy="323165"/>
          </a:xfrm>
          <a:prstGeom prst="rect">
            <a:avLst/>
          </a:prstGeom>
          <a:noFill/>
        </p:spPr>
        <p:txBody>
          <a:bodyPr wrap="square" rtlCol="0" anchor="t">
            <a:spAutoFit/>
          </a:bodyPr>
          <a:lstStyle/>
          <a:p>
            <a:r>
              <a:rPr lang="zh-CN" altLang="en-US" sz="1500" b="1" dirty="0"/>
              <a:t>例：检索与“商务英语”研究主题相关的文献</a:t>
            </a:r>
          </a:p>
        </p:txBody>
      </p:sp>
      <p:sp>
        <p:nvSpPr>
          <p:cNvPr id="17"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专业检索</a:t>
            </a:r>
          </a:p>
        </p:txBody>
      </p:sp>
      <p:pic>
        <p:nvPicPr>
          <p:cNvPr id="3" name="图片 2"/>
          <p:cNvPicPr>
            <a:picLocks noChangeAspect="1"/>
          </p:cNvPicPr>
          <p:nvPr/>
        </p:nvPicPr>
        <p:blipFill>
          <a:blip r:embed="rId3"/>
          <a:stretch>
            <a:fillRect/>
          </a:stretch>
        </p:blipFill>
        <p:spPr>
          <a:xfrm>
            <a:off x="709391" y="1081694"/>
            <a:ext cx="7216700" cy="4061806"/>
          </a:xfrm>
          <a:prstGeom prst="rect">
            <a:avLst/>
          </a:prstGeom>
        </p:spPr>
      </p:pic>
      <p:pic>
        <p:nvPicPr>
          <p:cNvPr id="5" name="图片 4"/>
          <p:cNvPicPr>
            <a:picLocks noChangeAspect="1"/>
          </p:cNvPicPr>
          <p:nvPr/>
        </p:nvPicPr>
        <p:blipFill>
          <a:blip r:embed="rId4"/>
          <a:stretch>
            <a:fillRect/>
          </a:stretch>
        </p:blipFill>
        <p:spPr>
          <a:xfrm>
            <a:off x="1089099" y="1110100"/>
            <a:ext cx="7927902" cy="40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19873" y="820024"/>
            <a:ext cx="7761643" cy="2577689"/>
          </a:xfrm>
          <a:prstGeom prst="rect">
            <a:avLst/>
          </a:prstGeom>
        </p:spPr>
      </p:pic>
      <p:pic>
        <p:nvPicPr>
          <p:cNvPr id="8" name="图片 7"/>
          <p:cNvPicPr>
            <a:picLocks noChangeAspect="1"/>
          </p:cNvPicPr>
          <p:nvPr/>
        </p:nvPicPr>
        <p:blipFill>
          <a:blip r:embed="rId4"/>
          <a:stretch>
            <a:fillRect/>
          </a:stretch>
        </p:blipFill>
        <p:spPr>
          <a:xfrm>
            <a:off x="497011" y="2315627"/>
            <a:ext cx="7807367" cy="2571973"/>
          </a:xfrm>
          <a:prstGeom prst="rect">
            <a:avLst/>
          </a:prstGeom>
        </p:spPr>
      </p:pic>
      <p:sp>
        <p:nvSpPr>
          <p:cNvPr id="10"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作者发文检索</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688321" y="1288621"/>
            <a:ext cx="7767358" cy="2566258"/>
          </a:xfrm>
          <a:prstGeom prst="rect">
            <a:avLst/>
          </a:prstGeom>
        </p:spPr>
      </p:pic>
      <p:pic>
        <p:nvPicPr>
          <p:cNvPr id="9" name="图片 8"/>
          <p:cNvPicPr>
            <a:picLocks noChangeAspect="1"/>
          </p:cNvPicPr>
          <p:nvPr/>
        </p:nvPicPr>
        <p:blipFill>
          <a:blip r:embed="rId3"/>
          <a:stretch>
            <a:fillRect/>
          </a:stretch>
        </p:blipFill>
        <p:spPr>
          <a:xfrm>
            <a:off x="688321" y="1288621"/>
            <a:ext cx="7767358" cy="2566258"/>
          </a:xfrm>
          <a:prstGeom prst="rect">
            <a:avLst/>
          </a:prstGeom>
        </p:spPr>
      </p:pic>
      <p:sp>
        <p:nvSpPr>
          <p:cNvPr id="17" name="文本框 16"/>
          <p:cNvSpPr txBox="1"/>
          <p:nvPr/>
        </p:nvSpPr>
        <p:spPr>
          <a:xfrm>
            <a:off x="110967" y="548640"/>
            <a:ext cx="8647271" cy="743665"/>
          </a:xfrm>
          <a:prstGeom prst="rect">
            <a:avLst/>
          </a:prstGeom>
          <a:noFill/>
        </p:spPr>
        <p:txBody>
          <a:bodyPr wrap="square" rtlCol="0">
            <a:spAutoFit/>
          </a:bodyPr>
          <a:lstStyle/>
          <a:p>
            <a:pPr fontAlgn="auto">
              <a:lnSpc>
                <a:spcPct val="150000"/>
              </a:lnSpc>
            </a:pPr>
            <a:r>
              <a:rPr lang="zh-CN" altLang="en-US" sz="1500" b="1" dirty="0"/>
              <a:t>例：</a:t>
            </a:r>
            <a:r>
              <a:rPr sz="1500" b="1" dirty="0" err="1"/>
              <a:t>检索同一句包含“人工智能”和“神经网络”的文献</a:t>
            </a:r>
            <a:r>
              <a:rPr sz="1500" b="1" dirty="0"/>
              <a:t>。</a:t>
            </a:r>
          </a:p>
          <a:p>
            <a:pPr fontAlgn="auto">
              <a:lnSpc>
                <a:spcPct val="150000"/>
              </a:lnSpc>
            </a:pPr>
            <a:r>
              <a:rPr sz="1500" b="1" dirty="0"/>
              <a:t>检索结果如下所示，句子1、句子2为查找到的句子原文，“句子来自”为这两个句子出自的文献题名。</a:t>
            </a:r>
          </a:p>
        </p:txBody>
      </p:sp>
      <p:pic>
        <p:nvPicPr>
          <p:cNvPr id="20" name="图片 19"/>
          <p:cNvPicPr>
            <a:picLocks noChangeAspect="1"/>
          </p:cNvPicPr>
          <p:nvPr/>
        </p:nvPicPr>
        <p:blipFill>
          <a:blip r:embed="rId4"/>
          <a:stretch>
            <a:fillRect/>
          </a:stretch>
        </p:blipFill>
        <p:spPr>
          <a:xfrm>
            <a:off x="682606" y="1305768"/>
            <a:ext cx="7778789" cy="2531965"/>
          </a:xfrm>
          <a:prstGeom prst="rect">
            <a:avLst/>
          </a:prstGeom>
        </p:spPr>
      </p:pic>
      <p:pic>
        <p:nvPicPr>
          <p:cNvPr id="22" name="图片 21"/>
          <p:cNvPicPr>
            <a:picLocks noChangeAspect="1"/>
          </p:cNvPicPr>
          <p:nvPr/>
        </p:nvPicPr>
        <p:blipFill>
          <a:blip r:embed="rId5"/>
          <a:stretch>
            <a:fillRect/>
          </a:stretch>
        </p:blipFill>
        <p:spPr>
          <a:xfrm>
            <a:off x="906024" y="3009385"/>
            <a:ext cx="7082439" cy="1222001"/>
          </a:xfrm>
          <a:prstGeom prst="rect">
            <a:avLst/>
          </a:prstGeom>
        </p:spPr>
      </p:pic>
      <p:sp>
        <p:nvSpPr>
          <p:cNvPr id="18"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句子检索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451128" y="1808732"/>
            <a:ext cx="8241744" cy="1526037"/>
          </a:xfrm>
          <a:prstGeom prst="rect">
            <a:avLst/>
          </a:prstGeom>
        </p:spPr>
      </p:pic>
      <p:pic>
        <p:nvPicPr>
          <p:cNvPr id="13" name="图片 12"/>
          <p:cNvPicPr>
            <a:picLocks noChangeAspect="1"/>
          </p:cNvPicPr>
          <p:nvPr/>
        </p:nvPicPr>
        <p:blipFill>
          <a:blip r:embed="rId4"/>
          <a:stretch>
            <a:fillRect/>
          </a:stretch>
        </p:blipFill>
        <p:spPr>
          <a:xfrm>
            <a:off x="268232" y="629303"/>
            <a:ext cx="8241745" cy="4482065"/>
          </a:xfrm>
          <a:prstGeom prst="rect">
            <a:avLst/>
          </a:prstGeom>
        </p:spPr>
      </p:pic>
      <p:sp>
        <p:nvSpPr>
          <p:cNvPr id="10"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出版物检索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p:nvPr/>
        </p:nvSpPr>
        <p:spPr>
          <a:xfrm>
            <a:off x="575475" y="95844"/>
            <a:ext cx="1917694"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出版物检索</a:t>
            </a:r>
          </a:p>
        </p:txBody>
      </p:sp>
      <p:grpSp>
        <p:nvGrpSpPr>
          <p:cNvPr id="11" name="组合 10"/>
          <p:cNvGrpSpPr/>
          <p:nvPr/>
        </p:nvGrpSpPr>
        <p:grpSpPr>
          <a:xfrm>
            <a:off x="586017" y="624240"/>
            <a:ext cx="8164030" cy="4508260"/>
            <a:chOff x="296149" y="839070"/>
            <a:chExt cx="10885373" cy="6011013"/>
          </a:xfrm>
        </p:grpSpPr>
        <p:pic>
          <p:nvPicPr>
            <p:cNvPr id="14" name="图片 13"/>
            <p:cNvPicPr>
              <a:picLocks noChangeAspect="1"/>
            </p:cNvPicPr>
            <p:nvPr/>
          </p:nvPicPr>
          <p:blipFill>
            <a:blip r:embed="rId3"/>
            <a:stretch>
              <a:fillRect/>
            </a:stretch>
          </p:blipFill>
          <p:spPr>
            <a:xfrm>
              <a:off x="296149" y="839070"/>
              <a:ext cx="10885373" cy="6011013"/>
            </a:xfrm>
            <a:prstGeom prst="rect">
              <a:avLst/>
            </a:prstGeom>
          </p:spPr>
        </p:pic>
        <p:pic>
          <p:nvPicPr>
            <p:cNvPr id="10" name="图片 9"/>
            <p:cNvPicPr>
              <a:picLocks noChangeAspect="1"/>
            </p:cNvPicPr>
            <p:nvPr/>
          </p:nvPicPr>
          <p:blipFill>
            <a:blip r:embed="rId4"/>
            <a:stretch>
              <a:fillRect/>
            </a:stretch>
          </p:blipFill>
          <p:spPr>
            <a:xfrm>
              <a:off x="7135258" y="2583341"/>
              <a:ext cx="2530059" cy="952583"/>
            </a:xfrm>
            <a:prstGeom prst="rect">
              <a:avLst/>
            </a:prstGeom>
          </p:spPr>
        </p:pic>
      </p:grpSp>
      <p:pic>
        <p:nvPicPr>
          <p:cNvPr id="16" name="图片 15"/>
          <p:cNvPicPr>
            <a:picLocks noChangeAspect="1"/>
          </p:cNvPicPr>
          <p:nvPr/>
        </p:nvPicPr>
        <p:blipFill>
          <a:blip r:embed="rId5"/>
          <a:stretch>
            <a:fillRect/>
          </a:stretch>
        </p:blipFill>
        <p:spPr>
          <a:xfrm>
            <a:off x="998261" y="337381"/>
            <a:ext cx="7733864" cy="4806119"/>
          </a:xfrm>
          <a:prstGeom prst="rect">
            <a:avLst/>
          </a:prstGeom>
        </p:spPr>
      </p:pic>
      <p:sp>
        <p:nvSpPr>
          <p:cNvPr id="4" name="椭圆 3"/>
          <p:cNvSpPr/>
          <p:nvPr/>
        </p:nvSpPr>
        <p:spPr>
          <a:xfrm>
            <a:off x="7338060" y="299280"/>
            <a:ext cx="556260" cy="2859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13" name="直接箭头连接符 12"/>
          <p:cNvCxnSpPr/>
          <p:nvPr/>
        </p:nvCxnSpPr>
        <p:spPr>
          <a:xfrm flipH="1" flipV="1">
            <a:off x="7688580" y="693421"/>
            <a:ext cx="327660" cy="558743"/>
          </a:xfrm>
          <a:prstGeom prst="straightConnector1">
            <a:avLst/>
          </a:prstGeom>
          <a:ln w="57150">
            <a:solidFill>
              <a:srgbClr val="EE851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2391526" y="2143263"/>
            <a:ext cx="14505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4800" u="none" strike="noStrike" cap="none" normalizeH="0" baseline="0" dirty="0">
                <a:ln>
                  <a:noFill/>
                </a:ln>
                <a:solidFill>
                  <a:srgbClr val="577188"/>
                </a:solidFill>
                <a:effectLst/>
                <a:latin typeface="Impact" panose="020B0806030902050204" pitchFamily="34" charset="0"/>
                <a:cs typeface="+mn-ea"/>
              </a:rPr>
              <a:t>03</a:t>
            </a:r>
            <a:endParaRPr kumimoji="0" lang="zh-CN" sz="4400" u="none" strike="noStrike" cap="none" normalizeH="0" baseline="0" dirty="0">
              <a:ln>
                <a:noFill/>
              </a:ln>
              <a:solidFill>
                <a:srgbClr val="577188"/>
              </a:solidFill>
              <a:effectLst/>
              <a:latin typeface="Impact" panose="020B0806030902050204" pitchFamily="34" charset="0"/>
              <a:cs typeface="+mn-ea"/>
            </a:endParaRPr>
          </a:p>
        </p:txBody>
      </p:sp>
      <p:sp>
        <p:nvSpPr>
          <p:cNvPr id="15" name="TextBox 6"/>
          <p:cNvSpPr txBox="1">
            <a:spLocks noChangeArrowheads="1"/>
          </p:cNvSpPr>
          <p:nvPr/>
        </p:nvSpPr>
        <p:spPr bwMode="auto">
          <a:xfrm>
            <a:off x="2458323" y="1897071"/>
            <a:ext cx="131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577188"/>
                </a:solidFill>
                <a:effectLst/>
                <a:latin typeface="+mn-ea"/>
                <a:cs typeface="+mn-ea"/>
              </a:rPr>
              <a:t>PART</a:t>
            </a:r>
            <a:endParaRPr kumimoji="0" lang="zh-CN" sz="1800" b="0" i="0" u="none" strike="noStrike" cap="none" normalizeH="0" baseline="0" dirty="0">
              <a:ln>
                <a:noFill/>
              </a:ln>
              <a:solidFill>
                <a:srgbClr val="577188"/>
              </a:solidFill>
              <a:effectLst/>
              <a:latin typeface="Arial" panose="020B0604020202090204" pitchFamily="34" charset="0"/>
              <a:cs typeface="+mn-ea"/>
            </a:endParaRPr>
          </a:p>
        </p:txBody>
      </p:sp>
      <p:grpSp>
        <p:nvGrpSpPr>
          <p:cNvPr id="17" name="组合 16"/>
          <p:cNvGrpSpPr/>
          <p:nvPr/>
        </p:nvGrpSpPr>
        <p:grpSpPr>
          <a:xfrm>
            <a:off x="1641872" y="4103688"/>
            <a:ext cx="6481763" cy="959644"/>
            <a:chOff x="1312863" y="187325"/>
            <a:chExt cx="8642350" cy="1279525"/>
          </a:xfrm>
          <a:solidFill>
            <a:srgbClr val="8FA4B7">
              <a:alpha val="42000"/>
            </a:srgbClr>
          </a:solidFill>
        </p:grpSpPr>
        <p:sp>
          <p:nvSpPr>
            <p:cNvPr id="18"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9"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0"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1"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2"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23"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椭圆 25"/>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椭圆 27"/>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3"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4" name="椭圆 33"/>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9" name="椭圆 38"/>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0" name="椭圆 39"/>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1" name="椭圆 40"/>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2" name="椭圆 41"/>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3" name="椭圆 42"/>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5" name="TextBox 6"/>
          <p:cNvSpPr txBox="1">
            <a:spLocks noChangeArrowheads="1"/>
          </p:cNvSpPr>
          <p:nvPr/>
        </p:nvSpPr>
        <p:spPr bwMode="auto">
          <a:xfrm>
            <a:off x="3653790" y="2216785"/>
            <a:ext cx="403288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l" defTabSz="914400" fontAlgn="base">
              <a:spcBef>
                <a:spcPct val="0"/>
              </a:spcBef>
              <a:spcAft>
                <a:spcPct val="0"/>
              </a:spcAft>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sym typeface="+mn-ea"/>
              </a:rPr>
              <a:t>高效文献阅读与分析</a:t>
            </a:r>
            <a:endParaRPr kumimoji="0" lang="zh-CN" sz="24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cxnSp>
        <p:nvCxnSpPr>
          <p:cNvPr id="36" name="直接连接符 35"/>
          <p:cNvCxnSpPr/>
          <p:nvPr/>
        </p:nvCxnSpPr>
        <p:spPr>
          <a:xfrm>
            <a:off x="3653672" y="2738828"/>
            <a:ext cx="245932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80">
                                          <p:stCondLst>
                                            <p:cond delay="0"/>
                                          </p:stCondLst>
                                        </p:cTn>
                                        <p:tgtEl>
                                          <p:spTgt spid="34"/>
                                        </p:tgtEl>
                                      </p:cBhvr>
                                    </p:animEffect>
                                    <p:anim calcmode="lin" valueType="num">
                                      <p:cBhvr>
                                        <p:cTn id="4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1" dur="26">
                                          <p:stCondLst>
                                            <p:cond delay="650"/>
                                          </p:stCondLst>
                                        </p:cTn>
                                        <p:tgtEl>
                                          <p:spTgt spid="34"/>
                                        </p:tgtEl>
                                      </p:cBhvr>
                                      <p:to x="100000" y="60000"/>
                                    </p:animScale>
                                    <p:animScale>
                                      <p:cBhvr>
                                        <p:cTn id="52" dur="166" decel="50000">
                                          <p:stCondLst>
                                            <p:cond delay="676"/>
                                          </p:stCondLst>
                                        </p:cTn>
                                        <p:tgtEl>
                                          <p:spTgt spid="34"/>
                                        </p:tgtEl>
                                      </p:cBhvr>
                                      <p:to x="100000" y="100000"/>
                                    </p:animScale>
                                    <p:animScale>
                                      <p:cBhvr>
                                        <p:cTn id="53" dur="26">
                                          <p:stCondLst>
                                            <p:cond delay="1312"/>
                                          </p:stCondLst>
                                        </p:cTn>
                                        <p:tgtEl>
                                          <p:spTgt spid="34"/>
                                        </p:tgtEl>
                                      </p:cBhvr>
                                      <p:to x="100000" y="80000"/>
                                    </p:animScale>
                                    <p:animScale>
                                      <p:cBhvr>
                                        <p:cTn id="54" dur="166" decel="50000">
                                          <p:stCondLst>
                                            <p:cond delay="1338"/>
                                          </p:stCondLst>
                                        </p:cTn>
                                        <p:tgtEl>
                                          <p:spTgt spid="34"/>
                                        </p:tgtEl>
                                      </p:cBhvr>
                                      <p:to x="100000" y="100000"/>
                                    </p:animScale>
                                    <p:animScale>
                                      <p:cBhvr>
                                        <p:cTn id="55" dur="26">
                                          <p:stCondLst>
                                            <p:cond delay="1642"/>
                                          </p:stCondLst>
                                        </p:cTn>
                                        <p:tgtEl>
                                          <p:spTgt spid="34"/>
                                        </p:tgtEl>
                                      </p:cBhvr>
                                      <p:to x="100000" y="90000"/>
                                    </p:animScale>
                                    <p:animScale>
                                      <p:cBhvr>
                                        <p:cTn id="56" dur="166" decel="50000">
                                          <p:stCondLst>
                                            <p:cond delay="1668"/>
                                          </p:stCondLst>
                                        </p:cTn>
                                        <p:tgtEl>
                                          <p:spTgt spid="34"/>
                                        </p:tgtEl>
                                      </p:cBhvr>
                                      <p:to x="100000" y="100000"/>
                                    </p:animScale>
                                    <p:animScale>
                                      <p:cBhvr>
                                        <p:cTn id="57" dur="26">
                                          <p:stCondLst>
                                            <p:cond delay="1808"/>
                                          </p:stCondLst>
                                        </p:cTn>
                                        <p:tgtEl>
                                          <p:spTgt spid="34"/>
                                        </p:tgtEl>
                                      </p:cBhvr>
                                      <p:to x="100000" y="95000"/>
                                    </p:animScale>
                                    <p:animScale>
                                      <p:cBhvr>
                                        <p:cTn id="58" dur="166" decel="50000">
                                          <p:stCondLst>
                                            <p:cond delay="1834"/>
                                          </p:stCondLst>
                                        </p:cTn>
                                        <p:tgtEl>
                                          <p:spTgt spid="34"/>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80">
                                          <p:stCondLst>
                                            <p:cond delay="0"/>
                                          </p:stCondLst>
                                        </p:cTn>
                                        <p:tgtEl>
                                          <p:spTgt spid="39"/>
                                        </p:tgtEl>
                                      </p:cBhvr>
                                    </p:animEffect>
                                    <p:anim calcmode="lin" valueType="num">
                                      <p:cBhvr>
                                        <p:cTn id="6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7" dur="26">
                                          <p:stCondLst>
                                            <p:cond delay="650"/>
                                          </p:stCondLst>
                                        </p:cTn>
                                        <p:tgtEl>
                                          <p:spTgt spid="39"/>
                                        </p:tgtEl>
                                      </p:cBhvr>
                                      <p:to x="100000" y="60000"/>
                                    </p:animScale>
                                    <p:animScale>
                                      <p:cBhvr>
                                        <p:cTn id="68" dur="166" decel="50000">
                                          <p:stCondLst>
                                            <p:cond delay="676"/>
                                          </p:stCondLst>
                                        </p:cTn>
                                        <p:tgtEl>
                                          <p:spTgt spid="39"/>
                                        </p:tgtEl>
                                      </p:cBhvr>
                                      <p:to x="100000" y="100000"/>
                                    </p:animScale>
                                    <p:animScale>
                                      <p:cBhvr>
                                        <p:cTn id="69" dur="26">
                                          <p:stCondLst>
                                            <p:cond delay="1312"/>
                                          </p:stCondLst>
                                        </p:cTn>
                                        <p:tgtEl>
                                          <p:spTgt spid="39"/>
                                        </p:tgtEl>
                                      </p:cBhvr>
                                      <p:to x="100000" y="80000"/>
                                    </p:animScale>
                                    <p:animScale>
                                      <p:cBhvr>
                                        <p:cTn id="70" dur="166" decel="50000">
                                          <p:stCondLst>
                                            <p:cond delay="1338"/>
                                          </p:stCondLst>
                                        </p:cTn>
                                        <p:tgtEl>
                                          <p:spTgt spid="39"/>
                                        </p:tgtEl>
                                      </p:cBhvr>
                                      <p:to x="100000" y="100000"/>
                                    </p:animScale>
                                    <p:animScale>
                                      <p:cBhvr>
                                        <p:cTn id="71" dur="26">
                                          <p:stCondLst>
                                            <p:cond delay="1642"/>
                                          </p:stCondLst>
                                        </p:cTn>
                                        <p:tgtEl>
                                          <p:spTgt spid="39"/>
                                        </p:tgtEl>
                                      </p:cBhvr>
                                      <p:to x="100000" y="90000"/>
                                    </p:animScale>
                                    <p:animScale>
                                      <p:cBhvr>
                                        <p:cTn id="72" dur="166" decel="50000">
                                          <p:stCondLst>
                                            <p:cond delay="1668"/>
                                          </p:stCondLst>
                                        </p:cTn>
                                        <p:tgtEl>
                                          <p:spTgt spid="39"/>
                                        </p:tgtEl>
                                      </p:cBhvr>
                                      <p:to x="100000" y="100000"/>
                                    </p:animScale>
                                    <p:animScale>
                                      <p:cBhvr>
                                        <p:cTn id="73" dur="26">
                                          <p:stCondLst>
                                            <p:cond delay="1808"/>
                                          </p:stCondLst>
                                        </p:cTn>
                                        <p:tgtEl>
                                          <p:spTgt spid="39"/>
                                        </p:tgtEl>
                                      </p:cBhvr>
                                      <p:to x="100000" y="95000"/>
                                    </p:animScale>
                                    <p:animScale>
                                      <p:cBhvr>
                                        <p:cTn id="74" dur="166" decel="50000">
                                          <p:stCondLst>
                                            <p:cond delay="1834"/>
                                          </p:stCondLst>
                                        </p:cTn>
                                        <p:tgtEl>
                                          <p:spTgt spid="39"/>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80">
                                          <p:stCondLst>
                                            <p:cond delay="0"/>
                                          </p:stCondLst>
                                        </p:cTn>
                                        <p:tgtEl>
                                          <p:spTgt spid="26"/>
                                        </p:tgtEl>
                                      </p:cBhvr>
                                    </p:animEffect>
                                    <p:anim calcmode="lin" valueType="num">
                                      <p:cBhvr>
                                        <p:cTn id="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3" dur="26">
                                          <p:stCondLst>
                                            <p:cond delay="650"/>
                                          </p:stCondLst>
                                        </p:cTn>
                                        <p:tgtEl>
                                          <p:spTgt spid="26"/>
                                        </p:tgtEl>
                                      </p:cBhvr>
                                      <p:to x="100000" y="60000"/>
                                    </p:animScale>
                                    <p:animScale>
                                      <p:cBhvr>
                                        <p:cTn id="84" dur="166" decel="50000">
                                          <p:stCondLst>
                                            <p:cond delay="676"/>
                                          </p:stCondLst>
                                        </p:cTn>
                                        <p:tgtEl>
                                          <p:spTgt spid="26"/>
                                        </p:tgtEl>
                                      </p:cBhvr>
                                      <p:to x="100000" y="100000"/>
                                    </p:animScale>
                                    <p:animScale>
                                      <p:cBhvr>
                                        <p:cTn id="85" dur="26">
                                          <p:stCondLst>
                                            <p:cond delay="1312"/>
                                          </p:stCondLst>
                                        </p:cTn>
                                        <p:tgtEl>
                                          <p:spTgt spid="26"/>
                                        </p:tgtEl>
                                      </p:cBhvr>
                                      <p:to x="100000" y="80000"/>
                                    </p:animScale>
                                    <p:animScale>
                                      <p:cBhvr>
                                        <p:cTn id="86" dur="166" decel="50000">
                                          <p:stCondLst>
                                            <p:cond delay="1338"/>
                                          </p:stCondLst>
                                        </p:cTn>
                                        <p:tgtEl>
                                          <p:spTgt spid="26"/>
                                        </p:tgtEl>
                                      </p:cBhvr>
                                      <p:to x="100000" y="100000"/>
                                    </p:animScale>
                                    <p:animScale>
                                      <p:cBhvr>
                                        <p:cTn id="87" dur="26">
                                          <p:stCondLst>
                                            <p:cond delay="1642"/>
                                          </p:stCondLst>
                                        </p:cTn>
                                        <p:tgtEl>
                                          <p:spTgt spid="26"/>
                                        </p:tgtEl>
                                      </p:cBhvr>
                                      <p:to x="100000" y="90000"/>
                                    </p:animScale>
                                    <p:animScale>
                                      <p:cBhvr>
                                        <p:cTn id="88" dur="166" decel="50000">
                                          <p:stCondLst>
                                            <p:cond delay="1668"/>
                                          </p:stCondLst>
                                        </p:cTn>
                                        <p:tgtEl>
                                          <p:spTgt spid="26"/>
                                        </p:tgtEl>
                                      </p:cBhvr>
                                      <p:to x="100000" y="100000"/>
                                    </p:animScale>
                                    <p:animScale>
                                      <p:cBhvr>
                                        <p:cTn id="89" dur="26">
                                          <p:stCondLst>
                                            <p:cond delay="1808"/>
                                          </p:stCondLst>
                                        </p:cTn>
                                        <p:tgtEl>
                                          <p:spTgt spid="26"/>
                                        </p:tgtEl>
                                      </p:cBhvr>
                                      <p:to x="100000" y="95000"/>
                                    </p:animScale>
                                    <p:animScale>
                                      <p:cBhvr>
                                        <p:cTn id="90" dur="166" decel="50000">
                                          <p:stCondLst>
                                            <p:cond delay="1834"/>
                                          </p:stCondLst>
                                        </p:cTn>
                                        <p:tgtEl>
                                          <p:spTgt spid="26"/>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80">
                                          <p:stCondLst>
                                            <p:cond delay="0"/>
                                          </p:stCondLst>
                                        </p:cTn>
                                        <p:tgtEl>
                                          <p:spTgt spid="27"/>
                                        </p:tgtEl>
                                      </p:cBhvr>
                                    </p:animEffect>
                                    <p:anim calcmode="lin" valueType="num">
                                      <p:cBhvr>
                                        <p:cTn id="9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99" dur="26">
                                          <p:stCondLst>
                                            <p:cond delay="650"/>
                                          </p:stCondLst>
                                        </p:cTn>
                                        <p:tgtEl>
                                          <p:spTgt spid="27"/>
                                        </p:tgtEl>
                                      </p:cBhvr>
                                      <p:to x="100000" y="60000"/>
                                    </p:animScale>
                                    <p:animScale>
                                      <p:cBhvr>
                                        <p:cTn id="100" dur="166" decel="50000">
                                          <p:stCondLst>
                                            <p:cond delay="676"/>
                                          </p:stCondLst>
                                        </p:cTn>
                                        <p:tgtEl>
                                          <p:spTgt spid="27"/>
                                        </p:tgtEl>
                                      </p:cBhvr>
                                      <p:to x="100000" y="100000"/>
                                    </p:animScale>
                                    <p:animScale>
                                      <p:cBhvr>
                                        <p:cTn id="101" dur="26">
                                          <p:stCondLst>
                                            <p:cond delay="1312"/>
                                          </p:stCondLst>
                                        </p:cTn>
                                        <p:tgtEl>
                                          <p:spTgt spid="27"/>
                                        </p:tgtEl>
                                      </p:cBhvr>
                                      <p:to x="100000" y="80000"/>
                                    </p:animScale>
                                    <p:animScale>
                                      <p:cBhvr>
                                        <p:cTn id="102" dur="166" decel="50000">
                                          <p:stCondLst>
                                            <p:cond delay="1338"/>
                                          </p:stCondLst>
                                        </p:cTn>
                                        <p:tgtEl>
                                          <p:spTgt spid="27"/>
                                        </p:tgtEl>
                                      </p:cBhvr>
                                      <p:to x="100000" y="100000"/>
                                    </p:animScale>
                                    <p:animScale>
                                      <p:cBhvr>
                                        <p:cTn id="103" dur="26">
                                          <p:stCondLst>
                                            <p:cond delay="1642"/>
                                          </p:stCondLst>
                                        </p:cTn>
                                        <p:tgtEl>
                                          <p:spTgt spid="27"/>
                                        </p:tgtEl>
                                      </p:cBhvr>
                                      <p:to x="100000" y="90000"/>
                                    </p:animScale>
                                    <p:animScale>
                                      <p:cBhvr>
                                        <p:cTn id="104" dur="166" decel="50000">
                                          <p:stCondLst>
                                            <p:cond delay="1668"/>
                                          </p:stCondLst>
                                        </p:cTn>
                                        <p:tgtEl>
                                          <p:spTgt spid="27"/>
                                        </p:tgtEl>
                                      </p:cBhvr>
                                      <p:to x="100000" y="100000"/>
                                    </p:animScale>
                                    <p:animScale>
                                      <p:cBhvr>
                                        <p:cTn id="105" dur="26">
                                          <p:stCondLst>
                                            <p:cond delay="1808"/>
                                          </p:stCondLst>
                                        </p:cTn>
                                        <p:tgtEl>
                                          <p:spTgt spid="27"/>
                                        </p:tgtEl>
                                      </p:cBhvr>
                                      <p:to x="100000" y="95000"/>
                                    </p:animScale>
                                    <p:animScale>
                                      <p:cBhvr>
                                        <p:cTn id="106" dur="166" decel="50000">
                                          <p:stCondLst>
                                            <p:cond delay="1834"/>
                                          </p:stCondLst>
                                        </p:cTn>
                                        <p:tgtEl>
                                          <p:spTgt spid="27"/>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down)">
                                      <p:cBhvr>
                                        <p:cTn id="109" dur="580">
                                          <p:stCondLst>
                                            <p:cond delay="0"/>
                                          </p:stCondLst>
                                        </p:cTn>
                                        <p:tgtEl>
                                          <p:spTgt spid="28"/>
                                        </p:tgtEl>
                                      </p:cBhvr>
                                    </p:animEffect>
                                    <p:anim calcmode="lin" valueType="num">
                                      <p:cBhvr>
                                        <p:cTn id="1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5" dur="26">
                                          <p:stCondLst>
                                            <p:cond delay="650"/>
                                          </p:stCondLst>
                                        </p:cTn>
                                        <p:tgtEl>
                                          <p:spTgt spid="28"/>
                                        </p:tgtEl>
                                      </p:cBhvr>
                                      <p:to x="100000" y="60000"/>
                                    </p:animScale>
                                    <p:animScale>
                                      <p:cBhvr>
                                        <p:cTn id="116" dur="166" decel="50000">
                                          <p:stCondLst>
                                            <p:cond delay="676"/>
                                          </p:stCondLst>
                                        </p:cTn>
                                        <p:tgtEl>
                                          <p:spTgt spid="28"/>
                                        </p:tgtEl>
                                      </p:cBhvr>
                                      <p:to x="100000" y="100000"/>
                                    </p:animScale>
                                    <p:animScale>
                                      <p:cBhvr>
                                        <p:cTn id="117" dur="26">
                                          <p:stCondLst>
                                            <p:cond delay="1312"/>
                                          </p:stCondLst>
                                        </p:cTn>
                                        <p:tgtEl>
                                          <p:spTgt spid="28"/>
                                        </p:tgtEl>
                                      </p:cBhvr>
                                      <p:to x="100000" y="80000"/>
                                    </p:animScale>
                                    <p:animScale>
                                      <p:cBhvr>
                                        <p:cTn id="118" dur="166" decel="50000">
                                          <p:stCondLst>
                                            <p:cond delay="1338"/>
                                          </p:stCondLst>
                                        </p:cTn>
                                        <p:tgtEl>
                                          <p:spTgt spid="28"/>
                                        </p:tgtEl>
                                      </p:cBhvr>
                                      <p:to x="100000" y="100000"/>
                                    </p:animScale>
                                    <p:animScale>
                                      <p:cBhvr>
                                        <p:cTn id="119" dur="26">
                                          <p:stCondLst>
                                            <p:cond delay="1642"/>
                                          </p:stCondLst>
                                        </p:cTn>
                                        <p:tgtEl>
                                          <p:spTgt spid="28"/>
                                        </p:tgtEl>
                                      </p:cBhvr>
                                      <p:to x="100000" y="90000"/>
                                    </p:animScale>
                                    <p:animScale>
                                      <p:cBhvr>
                                        <p:cTn id="120" dur="166" decel="50000">
                                          <p:stCondLst>
                                            <p:cond delay="1668"/>
                                          </p:stCondLst>
                                        </p:cTn>
                                        <p:tgtEl>
                                          <p:spTgt spid="28"/>
                                        </p:tgtEl>
                                      </p:cBhvr>
                                      <p:to x="100000" y="100000"/>
                                    </p:animScale>
                                    <p:animScale>
                                      <p:cBhvr>
                                        <p:cTn id="121" dur="26">
                                          <p:stCondLst>
                                            <p:cond delay="1808"/>
                                          </p:stCondLst>
                                        </p:cTn>
                                        <p:tgtEl>
                                          <p:spTgt spid="28"/>
                                        </p:tgtEl>
                                      </p:cBhvr>
                                      <p:to x="100000" y="95000"/>
                                    </p:animScale>
                                    <p:animScale>
                                      <p:cBhvr>
                                        <p:cTn id="122" dur="166" decel="50000">
                                          <p:stCondLst>
                                            <p:cond delay="1834"/>
                                          </p:stCondLst>
                                        </p:cTn>
                                        <p:tgtEl>
                                          <p:spTgt spid="28"/>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40"/>
                                        </p:tgtEl>
                                        <p:attrNameLst>
                                          <p:attrName>style.visibility</p:attrName>
                                        </p:attrNameLst>
                                      </p:cBhvr>
                                      <p:to>
                                        <p:strVal val="visible"/>
                                      </p:to>
                                    </p:set>
                                    <p:animEffect transition="in" filter="wipe(down)">
                                      <p:cBhvr>
                                        <p:cTn id="125" dur="580">
                                          <p:stCondLst>
                                            <p:cond delay="0"/>
                                          </p:stCondLst>
                                        </p:cTn>
                                        <p:tgtEl>
                                          <p:spTgt spid="40"/>
                                        </p:tgtEl>
                                      </p:cBhvr>
                                    </p:animEffect>
                                    <p:anim calcmode="lin" valueType="num">
                                      <p:cBhvr>
                                        <p:cTn id="12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1" dur="26">
                                          <p:stCondLst>
                                            <p:cond delay="650"/>
                                          </p:stCondLst>
                                        </p:cTn>
                                        <p:tgtEl>
                                          <p:spTgt spid="40"/>
                                        </p:tgtEl>
                                      </p:cBhvr>
                                      <p:to x="100000" y="60000"/>
                                    </p:animScale>
                                    <p:animScale>
                                      <p:cBhvr>
                                        <p:cTn id="132" dur="166" decel="50000">
                                          <p:stCondLst>
                                            <p:cond delay="676"/>
                                          </p:stCondLst>
                                        </p:cTn>
                                        <p:tgtEl>
                                          <p:spTgt spid="40"/>
                                        </p:tgtEl>
                                      </p:cBhvr>
                                      <p:to x="100000" y="100000"/>
                                    </p:animScale>
                                    <p:animScale>
                                      <p:cBhvr>
                                        <p:cTn id="133" dur="26">
                                          <p:stCondLst>
                                            <p:cond delay="1312"/>
                                          </p:stCondLst>
                                        </p:cTn>
                                        <p:tgtEl>
                                          <p:spTgt spid="40"/>
                                        </p:tgtEl>
                                      </p:cBhvr>
                                      <p:to x="100000" y="80000"/>
                                    </p:animScale>
                                    <p:animScale>
                                      <p:cBhvr>
                                        <p:cTn id="134" dur="166" decel="50000">
                                          <p:stCondLst>
                                            <p:cond delay="1338"/>
                                          </p:stCondLst>
                                        </p:cTn>
                                        <p:tgtEl>
                                          <p:spTgt spid="40"/>
                                        </p:tgtEl>
                                      </p:cBhvr>
                                      <p:to x="100000" y="100000"/>
                                    </p:animScale>
                                    <p:animScale>
                                      <p:cBhvr>
                                        <p:cTn id="135" dur="26">
                                          <p:stCondLst>
                                            <p:cond delay="1642"/>
                                          </p:stCondLst>
                                        </p:cTn>
                                        <p:tgtEl>
                                          <p:spTgt spid="40"/>
                                        </p:tgtEl>
                                      </p:cBhvr>
                                      <p:to x="100000" y="90000"/>
                                    </p:animScale>
                                    <p:animScale>
                                      <p:cBhvr>
                                        <p:cTn id="136" dur="166" decel="50000">
                                          <p:stCondLst>
                                            <p:cond delay="1668"/>
                                          </p:stCondLst>
                                        </p:cTn>
                                        <p:tgtEl>
                                          <p:spTgt spid="40"/>
                                        </p:tgtEl>
                                      </p:cBhvr>
                                      <p:to x="100000" y="100000"/>
                                    </p:animScale>
                                    <p:animScale>
                                      <p:cBhvr>
                                        <p:cTn id="137" dur="26">
                                          <p:stCondLst>
                                            <p:cond delay="1808"/>
                                          </p:stCondLst>
                                        </p:cTn>
                                        <p:tgtEl>
                                          <p:spTgt spid="40"/>
                                        </p:tgtEl>
                                      </p:cBhvr>
                                      <p:to x="100000" y="95000"/>
                                    </p:animScale>
                                    <p:animScale>
                                      <p:cBhvr>
                                        <p:cTn id="138" dur="166" decel="50000">
                                          <p:stCondLst>
                                            <p:cond delay="1834"/>
                                          </p:stCondLst>
                                        </p:cTn>
                                        <p:tgtEl>
                                          <p:spTgt spid="40"/>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down)">
                                      <p:cBhvr>
                                        <p:cTn id="141" dur="580">
                                          <p:stCondLst>
                                            <p:cond delay="0"/>
                                          </p:stCondLst>
                                        </p:cTn>
                                        <p:tgtEl>
                                          <p:spTgt spid="29"/>
                                        </p:tgtEl>
                                      </p:cBhvr>
                                    </p:animEffect>
                                    <p:anim calcmode="lin" valueType="num">
                                      <p:cBhvr>
                                        <p:cTn id="14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47" dur="26">
                                          <p:stCondLst>
                                            <p:cond delay="650"/>
                                          </p:stCondLst>
                                        </p:cTn>
                                        <p:tgtEl>
                                          <p:spTgt spid="29"/>
                                        </p:tgtEl>
                                      </p:cBhvr>
                                      <p:to x="100000" y="60000"/>
                                    </p:animScale>
                                    <p:animScale>
                                      <p:cBhvr>
                                        <p:cTn id="148" dur="166" decel="50000">
                                          <p:stCondLst>
                                            <p:cond delay="676"/>
                                          </p:stCondLst>
                                        </p:cTn>
                                        <p:tgtEl>
                                          <p:spTgt spid="29"/>
                                        </p:tgtEl>
                                      </p:cBhvr>
                                      <p:to x="100000" y="100000"/>
                                    </p:animScale>
                                    <p:animScale>
                                      <p:cBhvr>
                                        <p:cTn id="149" dur="26">
                                          <p:stCondLst>
                                            <p:cond delay="1312"/>
                                          </p:stCondLst>
                                        </p:cTn>
                                        <p:tgtEl>
                                          <p:spTgt spid="29"/>
                                        </p:tgtEl>
                                      </p:cBhvr>
                                      <p:to x="100000" y="80000"/>
                                    </p:animScale>
                                    <p:animScale>
                                      <p:cBhvr>
                                        <p:cTn id="150" dur="166" decel="50000">
                                          <p:stCondLst>
                                            <p:cond delay="1338"/>
                                          </p:stCondLst>
                                        </p:cTn>
                                        <p:tgtEl>
                                          <p:spTgt spid="29"/>
                                        </p:tgtEl>
                                      </p:cBhvr>
                                      <p:to x="100000" y="100000"/>
                                    </p:animScale>
                                    <p:animScale>
                                      <p:cBhvr>
                                        <p:cTn id="151" dur="26">
                                          <p:stCondLst>
                                            <p:cond delay="1642"/>
                                          </p:stCondLst>
                                        </p:cTn>
                                        <p:tgtEl>
                                          <p:spTgt spid="29"/>
                                        </p:tgtEl>
                                      </p:cBhvr>
                                      <p:to x="100000" y="90000"/>
                                    </p:animScale>
                                    <p:animScale>
                                      <p:cBhvr>
                                        <p:cTn id="152" dur="166" decel="50000">
                                          <p:stCondLst>
                                            <p:cond delay="1668"/>
                                          </p:stCondLst>
                                        </p:cTn>
                                        <p:tgtEl>
                                          <p:spTgt spid="29"/>
                                        </p:tgtEl>
                                      </p:cBhvr>
                                      <p:to x="100000" y="100000"/>
                                    </p:animScale>
                                    <p:animScale>
                                      <p:cBhvr>
                                        <p:cTn id="153" dur="26">
                                          <p:stCondLst>
                                            <p:cond delay="1808"/>
                                          </p:stCondLst>
                                        </p:cTn>
                                        <p:tgtEl>
                                          <p:spTgt spid="29"/>
                                        </p:tgtEl>
                                      </p:cBhvr>
                                      <p:to x="100000" y="95000"/>
                                    </p:animScale>
                                    <p:animScale>
                                      <p:cBhvr>
                                        <p:cTn id="154" dur="166" decel="50000">
                                          <p:stCondLst>
                                            <p:cond delay="1834"/>
                                          </p:stCondLst>
                                        </p:cTn>
                                        <p:tgtEl>
                                          <p:spTgt spid="29"/>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41"/>
                                        </p:tgtEl>
                                        <p:attrNameLst>
                                          <p:attrName>style.visibility</p:attrName>
                                        </p:attrNameLst>
                                      </p:cBhvr>
                                      <p:to>
                                        <p:strVal val="visible"/>
                                      </p:to>
                                    </p:set>
                                    <p:animEffect transition="in" filter="wipe(down)">
                                      <p:cBhvr>
                                        <p:cTn id="157" dur="580">
                                          <p:stCondLst>
                                            <p:cond delay="0"/>
                                          </p:stCondLst>
                                        </p:cTn>
                                        <p:tgtEl>
                                          <p:spTgt spid="41"/>
                                        </p:tgtEl>
                                      </p:cBhvr>
                                    </p:animEffect>
                                    <p:anim calcmode="lin" valueType="num">
                                      <p:cBhvr>
                                        <p:cTn id="15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3" dur="26">
                                          <p:stCondLst>
                                            <p:cond delay="650"/>
                                          </p:stCondLst>
                                        </p:cTn>
                                        <p:tgtEl>
                                          <p:spTgt spid="41"/>
                                        </p:tgtEl>
                                      </p:cBhvr>
                                      <p:to x="100000" y="60000"/>
                                    </p:animScale>
                                    <p:animScale>
                                      <p:cBhvr>
                                        <p:cTn id="164" dur="166" decel="50000">
                                          <p:stCondLst>
                                            <p:cond delay="676"/>
                                          </p:stCondLst>
                                        </p:cTn>
                                        <p:tgtEl>
                                          <p:spTgt spid="41"/>
                                        </p:tgtEl>
                                      </p:cBhvr>
                                      <p:to x="100000" y="100000"/>
                                    </p:animScale>
                                    <p:animScale>
                                      <p:cBhvr>
                                        <p:cTn id="165" dur="26">
                                          <p:stCondLst>
                                            <p:cond delay="1312"/>
                                          </p:stCondLst>
                                        </p:cTn>
                                        <p:tgtEl>
                                          <p:spTgt spid="41"/>
                                        </p:tgtEl>
                                      </p:cBhvr>
                                      <p:to x="100000" y="80000"/>
                                    </p:animScale>
                                    <p:animScale>
                                      <p:cBhvr>
                                        <p:cTn id="166" dur="166" decel="50000">
                                          <p:stCondLst>
                                            <p:cond delay="1338"/>
                                          </p:stCondLst>
                                        </p:cTn>
                                        <p:tgtEl>
                                          <p:spTgt spid="41"/>
                                        </p:tgtEl>
                                      </p:cBhvr>
                                      <p:to x="100000" y="100000"/>
                                    </p:animScale>
                                    <p:animScale>
                                      <p:cBhvr>
                                        <p:cTn id="167" dur="26">
                                          <p:stCondLst>
                                            <p:cond delay="1642"/>
                                          </p:stCondLst>
                                        </p:cTn>
                                        <p:tgtEl>
                                          <p:spTgt spid="41"/>
                                        </p:tgtEl>
                                      </p:cBhvr>
                                      <p:to x="100000" y="90000"/>
                                    </p:animScale>
                                    <p:animScale>
                                      <p:cBhvr>
                                        <p:cTn id="168" dur="166" decel="50000">
                                          <p:stCondLst>
                                            <p:cond delay="1668"/>
                                          </p:stCondLst>
                                        </p:cTn>
                                        <p:tgtEl>
                                          <p:spTgt spid="41"/>
                                        </p:tgtEl>
                                      </p:cBhvr>
                                      <p:to x="100000" y="100000"/>
                                    </p:animScale>
                                    <p:animScale>
                                      <p:cBhvr>
                                        <p:cTn id="169" dur="26">
                                          <p:stCondLst>
                                            <p:cond delay="1808"/>
                                          </p:stCondLst>
                                        </p:cTn>
                                        <p:tgtEl>
                                          <p:spTgt spid="41"/>
                                        </p:tgtEl>
                                      </p:cBhvr>
                                      <p:to x="100000" y="95000"/>
                                    </p:animScale>
                                    <p:animScale>
                                      <p:cBhvr>
                                        <p:cTn id="170" dur="166" decel="50000">
                                          <p:stCondLst>
                                            <p:cond delay="1834"/>
                                          </p:stCondLst>
                                        </p:cTn>
                                        <p:tgtEl>
                                          <p:spTgt spid="41"/>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42"/>
                                        </p:tgtEl>
                                        <p:attrNameLst>
                                          <p:attrName>style.visibility</p:attrName>
                                        </p:attrNameLst>
                                      </p:cBhvr>
                                      <p:to>
                                        <p:strVal val="visible"/>
                                      </p:to>
                                    </p:set>
                                    <p:animEffect transition="in" filter="wipe(down)">
                                      <p:cBhvr>
                                        <p:cTn id="173" dur="580">
                                          <p:stCondLst>
                                            <p:cond delay="0"/>
                                          </p:stCondLst>
                                        </p:cTn>
                                        <p:tgtEl>
                                          <p:spTgt spid="42"/>
                                        </p:tgtEl>
                                      </p:cBhvr>
                                    </p:animEffect>
                                    <p:anim calcmode="lin" valueType="num">
                                      <p:cBhvr>
                                        <p:cTn id="17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79" dur="26">
                                          <p:stCondLst>
                                            <p:cond delay="650"/>
                                          </p:stCondLst>
                                        </p:cTn>
                                        <p:tgtEl>
                                          <p:spTgt spid="42"/>
                                        </p:tgtEl>
                                      </p:cBhvr>
                                      <p:to x="100000" y="60000"/>
                                    </p:animScale>
                                    <p:animScale>
                                      <p:cBhvr>
                                        <p:cTn id="180" dur="166" decel="50000">
                                          <p:stCondLst>
                                            <p:cond delay="676"/>
                                          </p:stCondLst>
                                        </p:cTn>
                                        <p:tgtEl>
                                          <p:spTgt spid="42"/>
                                        </p:tgtEl>
                                      </p:cBhvr>
                                      <p:to x="100000" y="100000"/>
                                    </p:animScale>
                                    <p:animScale>
                                      <p:cBhvr>
                                        <p:cTn id="181" dur="26">
                                          <p:stCondLst>
                                            <p:cond delay="1312"/>
                                          </p:stCondLst>
                                        </p:cTn>
                                        <p:tgtEl>
                                          <p:spTgt spid="42"/>
                                        </p:tgtEl>
                                      </p:cBhvr>
                                      <p:to x="100000" y="80000"/>
                                    </p:animScale>
                                    <p:animScale>
                                      <p:cBhvr>
                                        <p:cTn id="182" dur="166" decel="50000">
                                          <p:stCondLst>
                                            <p:cond delay="1338"/>
                                          </p:stCondLst>
                                        </p:cTn>
                                        <p:tgtEl>
                                          <p:spTgt spid="42"/>
                                        </p:tgtEl>
                                      </p:cBhvr>
                                      <p:to x="100000" y="100000"/>
                                    </p:animScale>
                                    <p:animScale>
                                      <p:cBhvr>
                                        <p:cTn id="183" dur="26">
                                          <p:stCondLst>
                                            <p:cond delay="1642"/>
                                          </p:stCondLst>
                                        </p:cTn>
                                        <p:tgtEl>
                                          <p:spTgt spid="42"/>
                                        </p:tgtEl>
                                      </p:cBhvr>
                                      <p:to x="100000" y="90000"/>
                                    </p:animScale>
                                    <p:animScale>
                                      <p:cBhvr>
                                        <p:cTn id="184" dur="166" decel="50000">
                                          <p:stCondLst>
                                            <p:cond delay="1668"/>
                                          </p:stCondLst>
                                        </p:cTn>
                                        <p:tgtEl>
                                          <p:spTgt spid="42"/>
                                        </p:tgtEl>
                                      </p:cBhvr>
                                      <p:to x="100000" y="100000"/>
                                    </p:animScale>
                                    <p:animScale>
                                      <p:cBhvr>
                                        <p:cTn id="185" dur="26">
                                          <p:stCondLst>
                                            <p:cond delay="1808"/>
                                          </p:stCondLst>
                                        </p:cTn>
                                        <p:tgtEl>
                                          <p:spTgt spid="42"/>
                                        </p:tgtEl>
                                      </p:cBhvr>
                                      <p:to x="100000" y="95000"/>
                                    </p:animScale>
                                    <p:animScale>
                                      <p:cBhvr>
                                        <p:cTn id="186" dur="166" decel="50000">
                                          <p:stCondLst>
                                            <p:cond delay="1834"/>
                                          </p:stCondLst>
                                        </p:cTn>
                                        <p:tgtEl>
                                          <p:spTgt spid="42"/>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30"/>
                                        </p:tgtEl>
                                        <p:attrNameLst>
                                          <p:attrName>style.visibility</p:attrName>
                                        </p:attrNameLst>
                                      </p:cBhvr>
                                      <p:to>
                                        <p:strVal val="visible"/>
                                      </p:to>
                                    </p:set>
                                    <p:animEffect transition="in" filter="wipe(down)">
                                      <p:cBhvr>
                                        <p:cTn id="189" dur="580">
                                          <p:stCondLst>
                                            <p:cond delay="0"/>
                                          </p:stCondLst>
                                        </p:cTn>
                                        <p:tgtEl>
                                          <p:spTgt spid="30"/>
                                        </p:tgtEl>
                                      </p:cBhvr>
                                    </p:animEffect>
                                    <p:anim calcmode="lin" valueType="num">
                                      <p:cBhvr>
                                        <p:cTn id="1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95" dur="26">
                                          <p:stCondLst>
                                            <p:cond delay="650"/>
                                          </p:stCondLst>
                                        </p:cTn>
                                        <p:tgtEl>
                                          <p:spTgt spid="30"/>
                                        </p:tgtEl>
                                      </p:cBhvr>
                                      <p:to x="100000" y="60000"/>
                                    </p:animScale>
                                    <p:animScale>
                                      <p:cBhvr>
                                        <p:cTn id="196" dur="166" decel="50000">
                                          <p:stCondLst>
                                            <p:cond delay="676"/>
                                          </p:stCondLst>
                                        </p:cTn>
                                        <p:tgtEl>
                                          <p:spTgt spid="30"/>
                                        </p:tgtEl>
                                      </p:cBhvr>
                                      <p:to x="100000" y="100000"/>
                                    </p:animScale>
                                    <p:animScale>
                                      <p:cBhvr>
                                        <p:cTn id="197" dur="26">
                                          <p:stCondLst>
                                            <p:cond delay="1312"/>
                                          </p:stCondLst>
                                        </p:cTn>
                                        <p:tgtEl>
                                          <p:spTgt spid="30"/>
                                        </p:tgtEl>
                                      </p:cBhvr>
                                      <p:to x="100000" y="80000"/>
                                    </p:animScale>
                                    <p:animScale>
                                      <p:cBhvr>
                                        <p:cTn id="198" dur="166" decel="50000">
                                          <p:stCondLst>
                                            <p:cond delay="1338"/>
                                          </p:stCondLst>
                                        </p:cTn>
                                        <p:tgtEl>
                                          <p:spTgt spid="30"/>
                                        </p:tgtEl>
                                      </p:cBhvr>
                                      <p:to x="100000" y="100000"/>
                                    </p:animScale>
                                    <p:animScale>
                                      <p:cBhvr>
                                        <p:cTn id="199" dur="26">
                                          <p:stCondLst>
                                            <p:cond delay="1642"/>
                                          </p:stCondLst>
                                        </p:cTn>
                                        <p:tgtEl>
                                          <p:spTgt spid="30"/>
                                        </p:tgtEl>
                                      </p:cBhvr>
                                      <p:to x="100000" y="90000"/>
                                    </p:animScale>
                                    <p:animScale>
                                      <p:cBhvr>
                                        <p:cTn id="200" dur="166" decel="50000">
                                          <p:stCondLst>
                                            <p:cond delay="1668"/>
                                          </p:stCondLst>
                                        </p:cTn>
                                        <p:tgtEl>
                                          <p:spTgt spid="30"/>
                                        </p:tgtEl>
                                      </p:cBhvr>
                                      <p:to x="100000" y="100000"/>
                                    </p:animScale>
                                    <p:animScale>
                                      <p:cBhvr>
                                        <p:cTn id="201" dur="26">
                                          <p:stCondLst>
                                            <p:cond delay="1808"/>
                                          </p:stCondLst>
                                        </p:cTn>
                                        <p:tgtEl>
                                          <p:spTgt spid="30"/>
                                        </p:tgtEl>
                                      </p:cBhvr>
                                      <p:to x="100000" y="95000"/>
                                    </p:animScale>
                                    <p:animScale>
                                      <p:cBhvr>
                                        <p:cTn id="202" dur="166" decel="50000">
                                          <p:stCondLst>
                                            <p:cond delay="1834"/>
                                          </p:stCondLst>
                                        </p:cTn>
                                        <p:tgtEl>
                                          <p:spTgt spid="30"/>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31"/>
                                        </p:tgtEl>
                                        <p:attrNameLst>
                                          <p:attrName>style.visibility</p:attrName>
                                        </p:attrNameLst>
                                      </p:cBhvr>
                                      <p:to>
                                        <p:strVal val="visible"/>
                                      </p:to>
                                    </p:set>
                                    <p:animEffect transition="in" filter="wipe(down)">
                                      <p:cBhvr>
                                        <p:cTn id="205" dur="580">
                                          <p:stCondLst>
                                            <p:cond delay="0"/>
                                          </p:stCondLst>
                                        </p:cTn>
                                        <p:tgtEl>
                                          <p:spTgt spid="31"/>
                                        </p:tgtEl>
                                      </p:cBhvr>
                                    </p:animEffect>
                                    <p:anim calcmode="lin" valueType="num">
                                      <p:cBhvr>
                                        <p:cTn id="20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1" dur="26">
                                          <p:stCondLst>
                                            <p:cond delay="650"/>
                                          </p:stCondLst>
                                        </p:cTn>
                                        <p:tgtEl>
                                          <p:spTgt spid="31"/>
                                        </p:tgtEl>
                                      </p:cBhvr>
                                      <p:to x="100000" y="60000"/>
                                    </p:animScale>
                                    <p:animScale>
                                      <p:cBhvr>
                                        <p:cTn id="212" dur="166" decel="50000">
                                          <p:stCondLst>
                                            <p:cond delay="676"/>
                                          </p:stCondLst>
                                        </p:cTn>
                                        <p:tgtEl>
                                          <p:spTgt spid="31"/>
                                        </p:tgtEl>
                                      </p:cBhvr>
                                      <p:to x="100000" y="100000"/>
                                    </p:animScale>
                                    <p:animScale>
                                      <p:cBhvr>
                                        <p:cTn id="213" dur="26">
                                          <p:stCondLst>
                                            <p:cond delay="1312"/>
                                          </p:stCondLst>
                                        </p:cTn>
                                        <p:tgtEl>
                                          <p:spTgt spid="31"/>
                                        </p:tgtEl>
                                      </p:cBhvr>
                                      <p:to x="100000" y="80000"/>
                                    </p:animScale>
                                    <p:animScale>
                                      <p:cBhvr>
                                        <p:cTn id="214" dur="166" decel="50000">
                                          <p:stCondLst>
                                            <p:cond delay="1338"/>
                                          </p:stCondLst>
                                        </p:cTn>
                                        <p:tgtEl>
                                          <p:spTgt spid="31"/>
                                        </p:tgtEl>
                                      </p:cBhvr>
                                      <p:to x="100000" y="100000"/>
                                    </p:animScale>
                                    <p:animScale>
                                      <p:cBhvr>
                                        <p:cTn id="215" dur="26">
                                          <p:stCondLst>
                                            <p:cond delay="1642"/>
                                          </p:stCondLst>
                                        </p:cTn>
                                        <p:tgtEl>
                                          <p:spTgt spid="31"/>
                                        </p:tgtEl>
                                      </p:cBhvr>
                                      <p:to x="100000" y="90000"/>
                                    </p:animScale>
                                    <p:animScale>
                                      <p:cBhvr>
                                        <p:cTn id="216" dur="166" decel="50000">
                                          <p:stCondLst>
                                            <p:cond delay="1668"/>
                                          </p:stCondLst>
                                        </p:cTn>
                                        <p:tgtEl>
                                          <p:spTgt spid="31"/>
                                        </p:tgtEl>
                                      </p:cBhvr>
                                      <p:to x="100000" y="100000"/>
                                    </p:animScale>
                                    <p:animScale>
                                      <p:cBhvr>
                                        <p:cTn id="217" dur="26">
                                          <p:stCondLst>
                                            <p:cond delay="1808"/>
                                          </p:stCondLst>
                                        </p:cTn>
                                        <p:tgtEl>
                                          <p:spTgt spid="31"/>
                                        </p:tgtEl>
                                      </p:cBhvr>
                                      <p:to x="100000" y="95000"/>
                                    </p:animScale>
                                    <p:animScale>
                                      <p:cBhvr>
                                        <p:cTn id="218" dur="166" decel="50000">
                                          <p:stCondLst>
                                            <p:cond delay="1834"/>
                                          </p:stCondLst>
                                        </p:cTn>
                                        <p:tgtEl>
                                          <p:spTgt spid="31"/>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32"/>
                                        </p:tgtEl>
                                        <p:attrNameLst>
                                          <p:attrName>style.visibility</p:attrName>
                                        </p:attrNameLst>
                                      </p:cBhvr>
                                      <p:to>
                                        <p:strVal val="visible"/>
                                      </p:to>
                                    </p:set>
                                    <p:animEffect transition="in" filter="wipe(down)">
                                      <p:cBhvr>
                                        <p:cTn id="221" dur="580">
                                          <p:stCondLst>
                                            <p:cond delay="0"/>
                                          </p:stCondLst>
                                        </p:cTn>
                                        <p:tgtEl>
                                          <p:spTgt spid="32"/>
                                        </p:tgtEl>
                                      </p:cBhvr>
                                    </p:animEffect>
                                    <p:anim calcmode="lin" valueType="num">
                                      <p:cBhvr>
                                        <p:cTn id="22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27" dur="26">
                                          <p:stCondLst>
                                            <p:cond delay="650"/>
                                          </p:stCondLst>
                                        </p:cTn>
                                        <p:tgtEl>
                                          <p:spTgt spid="32"/>
                                        </p:tgtEl>
                                      </p:cBhvr>
                                      <p:to x="100000" y="60000"/>
                                    </p:animScale>
                                    <p:animScale>
                                      <p:cBhvr>
                                        <p:cTn id="228" dur="166" decel="50000">
                                          <p:stCondLst>
                                            <p:cond delay="676"/>
                                          </p:stCondLst>
                                        </p:cTn>
                                        <p:tgtEl>
                                          <p:spTgt spid="32"/>
                                        </p:tgtEl>
                                      </p:cBhvr>
                                      <p:to x="100000" y="100000"/>
                                    </p:animScale>
                                    <p:animScale>
                                      <p:cBhvr>
                                        <p:cTn id="229" dur="26">
                                          <p:stCondLst>
                                            <p:cond delay="1312"/>
                                          </p:stCondLst>
                                        </p:cTn>
                                        <p:tgtEl>
                                          <p:spTgt spid="32"/>
                                        </p:tgtEl>
                                      </p:cBhvr>
                                      <p:to x="100000" y="80000"/>
                                    </p:animScale>
                                    <p:animScale>
                                      <p:cBhvr>
                                        <p:cTn id="230" dur="166" decel="50000">
                                          <p:stCondLst>
                                            <p:cond delay="1338"/>
                                          </p:stCondLst>
                                        </p:cTn>
                                        <p:tgtEl>
                                          <p:spTgt spid="32"/>
                                        </p:tgtEl>
                                      </p:cBhvr>
                                      <p:to x="100000" y="100000"/>
                                    </p:animScale>
                                    <p:animScale>
                                      <p:cBhvr>
                                        <p:cTn id="231" dur="26">
                                          <p:stCondLst>
                                            <p:cond delay="1642"/>
                                          </p:stCondLst>
                                        </p:cTn>
                                        <p:tgtEl>
                                          <p:spTgt spid="32"/>
                                        </p:tgtEl>
                                      </p:cBhvr>
                                      <p:to x="100000" y="90000"/>
                                    </p:animScale>
                                    <p:animScale>
                                      <p:cBhvr>
                                        <p:cTn id="232" dur="166" decel="50000">
                                          <p:stCondLst>
                                            <p:cond delay="1668"/>
                                          </p:stCondLst>
                                        </p:cTn>
                                        <p:tgtEl>
                                          <p:spTgt spid="32"/>
                                        </p:tgtEl>
                                      </p:cBhvr>
                                      <p:to x="100000" y="100000"/>
                                    </p:animScale>
                                    <p:animScale>
                                      <p:cBhvr>
                                        <p:cTn id="233" dur="26">
                                          <p:stCondLst>
                                            <p:cond delay="1808"/>
                                          </p:stCondLst>
                                        </p:cTn>
                                        <p:tgtEl>
                                          <p:spTgt spid="32"/>
                                        </p:tgtEl>
                                      </p:cBhvr>
                                      <p:to x="100000" y="95000"/>
                                    </p:animScale>
                                    <p:animScale>
                                      <p:cBhvr>
                                        <p:cTn id="234" dur="166" decel="50000">
                                          <p:stCondLst>
                                            <p:cond delay="1834"/>
                                          </p:stCondLst>
                                        </p:cTn>
                                        <p:tgtEl>
                                          <p:spTgt spid="32"/>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Effect transition="in" filter="wipe(down)">
                                      <p:cBhvr>
                                        <p:cTn id="237" dur="580">
                                          <p:stCondLst>
                                            <p:cond delay="0"/>
                                          </p:stCondLst>
                                        </p:cTn>
                                        <p:tgtEl>
                                          <p:spTgt spid="43"/>
                                        </p:tgtEl>
                                      </p:cBhvr>
                                    </p:animEffect>
                                    <p:anim calcmode="lin" valueType="num">
                                      <p:cBhvr>
                                        <p:cTn id="23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43" dur="26">
                                          <p:stCondLst>
                                            <p:cond delay="650"/>
                                          </p:stCondLst>
                                        </p:cTn>
                                        <p:tgtEl>
                                          <p:spTgt spid="43"/>
                                        </p:tgtEl>
                                      </p:cBhvr>
                                      <p:to x="100000" y="60000"/>
                                    </p:animScale>
                                    <p:animScale>
                                      <p:cBhvr>
                                        <p:cTn id="244" dur="166" decel="50000">
                                          <p:stCondLst>
                                            <p:cond delay="676"/>
                                          </p:stCondLst>
                                        </p:cTn>
                                        <p:tgtEl>
                                          <p:spTgt spid="43"/>
                                        </p:tgtEl>
                                      </p:cBhvr>
                                      <p:to x="100000" y="100000"/>
                                    </p:animScale>
                                    <p:animScale>
                                      <p:cBhvr>
                                        <p:cTn id="245" dur="26">
                                          <p:stCondLst>
                                            <p:cond delay="1312"/>
                                          </p:stCondLst>
                                        </p:cTn>
                                        <p:tgtEl>
                                          <p:spTgt spid="43"/>
                                        </p:tgtEl>
                                      </p:cBhvr>
                                      <p:to x="100000" y="80000"/>
                                    </p:animScale>
                                    <p:animScale>
                                      <p:cBhvr>
                                        <p:cTn id="246" dur="166" decel="50000">
                                          <p:stCondLst>
                                            <p:cond delay="1338"/>
                                          </p:stCondLst>
                                        </p:cTn>
                                        <p:tgtEl>
                                          <p:spTgt spid="43"/>
                                        </p:tgtEl>
                                      </p:cBhvr>
                                      <p:to x="100000" y="100000"/>
                                    </p:animScale>
                                    <p:animScale>
                                      <p:cBhvr>
                                        <p:cTn id="247" dur="26">
                                          <p:stCondLst>
                                            <p:cond delay="1642"/>
                                          </p:stCondLst>
                                        </p:cTn>
                                        <p:tgtEl>
                                          <p:spTgt spid="43"/>
                                        </p:tgtEl>
                                      </p:cBhvr>
                                      <p:to x="100000" y="90000"/>
                                    </p:animScale>
                                    <p:animScale>
                                      <p:cBhvr>
                                        <p:cTn id="248" dur="166" decel="50000">
                                          <p:stCondLst>
                                            <p:cond delay="1668"/>
                                          </p:stCondLst>
                                        </p:cTn>
                                        <p:tgtEl>
                                          <p:spTgt spid="43"/>
                                        </p:tgtEl>
                                      </p:cBhvr>
                                      <p:to x="100000" y="100000"/>
                                    </p:animScale>
                                    <p:animScale>
                                      <p:cBhvr>
                                        <p:cTn id="249" dur="26">
                                          <p:stCondLst>
                                            <p:cond delay="1808"/>
                                          </p:stCondLst>
                                        </p:cTn>
                                        <p:tgtEl>
                                          <p:spTgt spid="43"/>
                                        </p:tgtEl>
                                      </p:cBhvr>
                                      <p:to x="100000" y="95000"/>
                                    </p:animScale>
                                    <p:animScale>
                                      <p:cBhvr>
                                        <p:cTn id="250" dur="166" decel="50000">
                                          <p:stCondLst>
                                            <p:cond delay="1834"/>
                                          </p:stCondLst>
                                        </p:cTn>
                                        <p:tgtEl>
                                          <p:spTgt spid="43"/>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fade">
                                      <p:cBhvr>
                                        <p:cTn id="253" dur="2250"/>
                                        <p:tgtEl>
                                          <p:spTgt spid="17"/>
                                        </p:tgtEl>
                                      </p:cBhvr>
                                    </p:animEffect>
                                  </p:childTnLst>
                                </p:cTn>
                              </p:par>
                            </p:childTnLst>
                          </p:cTn>
                        </p:par>
                        <p:par>
                          <p:cTn id="254" fill="hold">
                            <p:stCondLst>
                              <p:cond delay="500"/>
                            </p:stCondLst>
                            <p:childTnLst>
                              <p:par>
                                <p:cTn id="255" presetID="10" presetClass="entr" presetSubtype="0" fill="hold" grpId="0" nodeType="afterEffect">
                                  <p:stCondLst>
                                    <p:cond delay="0"/>
                                  </p:stCondLst>
                                  <p:childTnLst>
                                    <p:set>
                                      <p:cBhvr>
                                        <p:cTn id="256" dur="1" fill="hold">
                                          <p:stCondLst>
                                            <p:cond delay="0"/>
                                          </p:stCondLst>
                                        </p:cTn>
                                        <p:tgtEl>
                                          <p:spTgt spid="15"/>
                                        </p:tgtEl>
                                        <p:attrNameLst>
                                          <p:attrName>style.visibility</p:attrName>
                                        </p:attrNameLst>
                                      </p:cBhvr>
                                      <p:to>
                                        <p:strVal val="visible"/>
                                      </p:to>
                                    </p:set>
                                    <p:animEffect transition="in" filter="fade">
                                      <p:cBhvr>
                                        <p:cTn id="257" dur="500"/>
                                        <p:tgtEl>
                                          <p:spTgt spid="15"/>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1"/>
                                        </p:tgtEl>
                                        <p:attrNameLst>
                                          <p:attrName>style.visibility</p:attrName>
                                        </p:attrNameLst>
                                      </p:cBhvr>
                                      <p:to>
                                        <p:strVal val="visible"/>
                                      </p:to>
                                    </p:set>
                                    <p:animEffect transition="in" filter="fade">
                                      <p:cBhvr>
                                        <p:cTn id="260" dur="500"/>
                                        <p:tgtEl>
                                          <p:spTgt spid="11"/>
                                        </p:tgtEl>
                                      </p:cBhvr>
                                    </p:animEffect>
                                  </p:childTnLst>
                                </p:cTn>
                              </p:par>
                            </p:childTnLst>
                          </p:cTn>
                        </p:par>
                        <p:par>
                          <p:cTn id="261" fill="hold">
                            <p:stCondLst>
                              <p:cond delay="1000"/>
                            </p:stCondLst>
                            <p:childTnLst>
                              <p:par>
                                <p:cTn id="262" presetID="53" presetClass="entr" presetSubtype="16" fill="hold" grpId="0" nodeType="afterEffect">
                                  <p:stCondLst>
                                    <p:cond delay="0"/>
                                  </p:stCondLst>
                                  <p:childTnLst>
                                    <p:set>
                                      <p:cBhvr>
                                        <p:cTn id="263" dur="1" fill="hold">
                                          <p:stCondLst>
                                            <p:cond delay="0"/>
                                          </p:stCondLst>
                                        </p:cTn>
                                        <p:tgtEl>
                                          <p:spTgt spid="35"/>
                                        </p:tgtEl>
                                        <p:attrNameLst>
                                          <p:attrName>style.visibility</p:attrName>
                                        </p:attrNameLst>
                                      </p:cBhvr>
                                      <p:to>
                                        <p:strVal val="visible"/>
                                      </p:to>
                                    </p:set>
                                    <p:anim calcmode="lin" valueType="num">
                                      <p:cBhvr>
                                        <p:cTn id="264" dur="500" fill="hold"/>
                                        <p:tgtEl>
                                          <p:spTgt spid="35"/>
                                        </p:tgtEl>
                                        <p:attrNameLst>
                                          <p:attrName>ppt_w</p:attrName>
                                        </p:attrNameLst>
                                      </p:cBhvr>
                                      <p:tavLst>
                                        <p:tav tm="0">
                                          <p:val>
                                            <p:fltVal val="0"/>
                                          </p:val>
                                        </p:tav>
                                        <p:tav tm="100000">
                                          <p:val>
                                            <p:strVal val="#ppt_w"/>
                                          </p:val>
                                        </p:tav>
                                      </p:tavLst>
                                    </p:anim>
                                    <p:anim calcmode="lin" valueType="num">
                                      <p:cBhvr>
                                        <p:cTn id="265" dur="500" fill="hold"/>
                                        <p:tgtEl>
                                          <p:spTgt spid="35"/>
                                        </p:tgtEl>
                                        <p:attrNameLst>
                                          <p:attrName>ppt_h</p:attrName>
                                        </p:attrNameLst>
                                      </p:cBhvr>
                                      <p:tavLst>
                                        <p:tav tm="0">
                                          <p:val>
                                            <p:fltVal val="0"/>
                                          </p:val>
                                        </p:tav>
                                        <p:tav tm="100000">
                                          <p:val>
                                            <p:strVal val="#ppt_h"/>
                                          </p:val>
                                        </p:tav>
                                      </p:tavLst>
                                    </p:anim>
                                    <p:animEffect transition="in" filter="fade">
                                      <p:cBhvr>
                                        <p:cTn id="266" dur="500"/>
                                        <p:tgtEl>
                                          <p:spTgt spid="35"/>
                                        </p:tgtEl>
                                      </p:cBhvr>
                                    </p:animEffect>
                                  </p:childTnLst>
                                </p:cTn>
                              </p:par>
                            </p:childTnLst>
                          </p:cTn>
                        </p:par>
                        <p:par>
                          <p:cTn id="267" fill="hold">
                            <p:stCondLst>
                              <p:cond delay="1500"/>
                            </p:stCondLst>
                            <p:childTnLst>
                              <p:par>
                                <p:cTn id="268" presetID="22" presetClass="entr" presetSubtype="8" fill="hold" nodeType="afterEffect">
                                  <p:stCondLst>
                                    <p:cond delay="0"/>
                                  </p:stCondLst>
                                  <p:childTnLst>
                                    <p:set>
                                      <p:cBhvr>
                                        <p:cTn id="269" dur="1" fill="hold">
                                          <p:stCondLst>
                                            <p:cond delay="0"/>
                                          </p:stCondLst>
                                        </p:cTn>
                                        <p:tgtEl>
                                          <p:spTgt spid="36"/>
                                        </p:tgtEl>
                                        <p:attrNameLst>
                                          <p:attrName>style.visibility</p:attrName>
                                        </p:attrNameLst>
                                      </p:cBhvr>
                                      <p:to>
                                        <p:strVal val="visible"/>
                                      </p:to>
                                    </p:set>
                                    <p:animEffect transition="in" filter="wipe(left)">
                                      <p:cBhvr>
                                        <p:cTn id="2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6"/>
          <p:cNvSpPr txBox="1">
            <a:spLocks noChangeArrowheads="1"/>
          </p:cNvSpPr>
          <p:nvPr/>
        </p:nvSpPr>
        <p:spPr bwMode="auto">
          <a:xfrm>
            <a:off x="2627696" y="441636"/>
            <a:ext cx="3888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针对本专业的学习，如何查找文献？</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49" y="1462045"/>
            <a:ext cx="3756359" cy="200161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4851132" y="1462045"/>
            <a:ext cx="3888607" cy="2062103"/>
          </a:xfrm>
          <a:prstGeom prst="rect">
            <a:avLst/>
          </a:prstGeom>
          <a:noFill/>
        </p:spPr>
        <p:txBody>
          <a:bodyPr wrap="square" rtlCol="0">
            <a:spAutoFit/>
          </a:bodyPr>
          <a:lstStyle/>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查找学科重要著作</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查找学科内中外学术期刊（核心期刊）</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高水平著作文后的参考书目</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高质量论文的文献综述与参考文献</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某学科专家学者的全部著作</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r>
              <a:rPr lang="zh-CN" altLang="en-US" sz="1600" dirty="0">
                <a:latin typeface="微软雅黑" panose="020B0503020204020204" pitchFamily="34" charset="-122"/>
                <a:ea typeface="微软雅黑" panose="020B0503020204020204" pitchFamily="34" charset="-122"/>
              </a:rPr>
              <a:t>根据关键词查找专业领域内高被引、高下载文献</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9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64370" y="732117"/>
            <a:ext cx="7400924" cy="4356714"/>
          </a:xfrm>
          <a:prstGeom prst="rect">
            <a:avLst/>
          </a:prstGeom>
        </p:spPr>
      </p:pic>
      <p:sp>
        <p:nvSpPr>
          <p:cNvPr id="67" name="矩形标注 17"/>
          <p:cNvSpPr/>
          <p:nvPr/>
        </p:nvSpPr>
        <p:spPr>
          <a:xfrm>
            <a:off x="3139914" y="2015642"/>
            <a:ext cx="2992279" cy="655484"/>
          </a:xfrm>
          <a:prstGeom prst="wedgeRectCallout">
            <a:avLst>
              <a:gd name="adj1" fmla="val 41278"/>
              <a:gd name="adj2" fmla="val -83599"/>
            </a:avLst>
          </a:prstGeom>
          <a:solidFill>
            <a:srgbClr val="FFC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nSpc>
                <a:spcPct val="120000"/>
              </a:lnSpc>
              <a:buFont typeface="Wingdings" panose="05000000000000000000" charset="0"/>
              <a:buChar char="ü"/>
            </a:pPr>
            <a:r>
              <a:rPr lang="zh-CN" altLang="en-US" sz="1015" dirty="0">
                <a:solidFill>
                  <a:schemeClr val="tx1"/>
                </a:solidFill>
                <a:sym typeface="+mn-ea"/>
              </a:rPr>
              <a:t>根据内容层次、资源类别</a:t>
            </a:r>
            <a:r>
              <a:rPr lang="zh-CN" altLang="en-US" sz="1015" dirty="0">
                <a:solidFill>
                  <a:schemeClr val="tx1"/>
                </a:solidFill>
                <a:latin typeface="微软雅黑" panose="020B0503020204020204" pitchFamily="34" charset="-122"/>
                <a:ea typeface="微软雅黑" panose="020B0503020204020204" pitchFamily="34" charset="-122"/>
                <a:sym typeface="+mn-ea"/>
              </a:rPr>
              <a:t>、时间分布及其他多维导航，</a:t>
            </a:r>
            <a:r>
              <a:rPr lang="zh-CN" altLang="en-US" sz="1015" dirty="0">
                <a:solidFill>
                  <a:schemeClr val="tx1"/>
                </a:solidFill>
                <a:sym typeface="+mn-ea"/>
              </a:rPr>
              <a:t>形成知识导航。</a:t>
            </a:r>
          </a:p>
        </p:txBody>
      </p:sp>
      <p:sp>
        <p:nvSpPr>
          <p:cNvPr id="7" name="标题 1"/>
          <p:cNvSpPr txBox="1"/>
          <p:nvPr/>
        </p:nvSpPr>
        <p:spPr>
          <a:xfrm>
            <a:off x="637116" y="127098"/>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知识矩阵</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208848" y="0"/>
            <a:ext cx="1797616" cy="5143500"/>
          </a:xfrm>
          <a:prstGeom prst="rect">
            <a:avLst/>
          </a:prstGeom>
        </p:spPr>
      </p:pic>
      <p:sp>
        <p:nvSpPr>
          <p:cNvPr id="7" name="文本框 6"/>
          <p:cNvSpPr txBox="1"/>
          <p:nvPr/>
        </p:nvSpPr>
        <p:spPr>
          <a:xfrm>
            <a:off x="5464493" y="1706404"/>
            <a:ext cx="2998946" cy="559961"/>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zh-CN" altLang="en-US" sz="1015" b="1">
                <a:solidFill>
                  <a:schemeClr val="tx1"/>
                </a:solidFill>
                <a:sym typeface="+mn-ea"/>
              </a:rPr>
              <a:t>主要主题</a:t>
            </a:r>
            <a:r>
              <a:rPr lang="zh-CN" altLang="en-US" sz="1015">
                <a:solidFill>
                  <a:schemeClr val="tx1"/>
                </a:solidFill>
                <a:sym typeface="+mn-ea"/>
              </a:rPr>
              <a:t>：核心研究方向，集中 课题研究</a:t>
            </a:r>
            <a:endParaRPr lang="zh-CN" altLang="en-US" sz="1015">
              <a:solidFill>
                <a:schemeClr val="tx1"/>
              </a:solidFill>
            </a:endParaRPr>
          </a:p>
          <a:p>
            <a:pPr algn="l"/>
            <a:r>
              <a:rPr lang="zh-CN" altLang="en-US" sz="1015" b="1">
                <a:solidFill>
                  <a:schemeClr val="tx1"/>
                </a:solidFill>
                <a:sym typeface="+mn-ea"/>
              </a:rPr>
              <a:t>次要主题</a:t>
            </a:r>
            <a:r>
              <a:rPr lang="zh-CN" altLang="en-US" sz="1015">
                <a:solidFill>
                  <a:schemeClr val="tx1"/>
                </a:solidFill>
                <a:sym typeface="+mn-ea"/>
              </a:rPr>
              <a:t>：部分/边缘研究方向，研究主题的交叉引申</a:t>
            </a:r>
            <a:endParaRPr kumimoji="1" lang="zh-CN" altLang="en-US" sz="1015" noProof="1"/>
          </a:p>
        </p:txBody>
      </p:sp>
      <p:sp>
        <p:nvSpPr>
          <p:cNvPr id="9" name="文本框 8"/>
          <p:cNvSpPr txBox="1"/>
          <p:nvPr/>
        </p:nvSpPr>
        <p:spPr>
          <a:xfrm>
            <a:off x="5464493" y="541647"/>
            <a:ext cx="2998946" cy="766107"/>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lnSpc>
                <a:spcPct val="150000"/>
              </a:lnSpc>
            </a:pPr>
            <a:r>
              <a:rPr kumimoji="1" lang="zh-CN" altLang="en-US" sz="1015" noProof="1"/>
              <a:t>根据知识服务对象划分：</a:t>
            </a:r>
            <a:r>
              <a:rPr kumimoji="1" lang="zh-CN" altLang="en-US" sz="1015" noProof="1">
                <a:solidFill>
                  <a:srgbClr val="0070C0"/>
                </a:solidFill>
              </a:rPr>
              <a:t>科技</a:t>
            </a:r>
            <a:r>
              <a:rPr kumimoji="1" lang="zh-CN" altLang="en-US" sz="1015" noProof="1"/>
              <a:t>和</a:t>
            </a:r>
            <a:r>
              <a:rPr kumimoji="1" lang="zh-CN" altLang="en-US" sz="1015" noProof="1">
                <a:solidFill>
                  <a:srgbClr val="0070C0"/>
                </a:solidFill>
              </a:rPr>
              <a:t>社科</a:t>
            </a:r>
            <a:endParaRPr kumimoji="1" lang="en-US" altLang="zh-CN" sz="1015" noProof="1">
              <a:solidFill>
                <a:schemeClr val="accent2"/>
              </a:solidFill>
            </a:endParaRPr>
          </a:p>
          <a:p>
            <a:pPr fontAlgn="base">
              <a:lnSpc>
                <a:spcPct val="150000"/>
              </a:lnSpc>
            </a:pPr>
            <a:r>
              <a:rPr kumimoji="1" lang="zh-CN" altLang="en-US" sz="1015" noProof="1"/>
              <a:t>科技：基础、技术研究、工程项目等</a:t>
            </a:r>
            <a:endParaRPr kumimoji="1" lang="en-US" altLang="zh-CN" sz="1015" noProof="1"/>
          </a:p>
          <a:p>
            <a:pPr fontAlgn="base">
              <a:lnSpc>
                <a:spcPct val="150000"/>
              </a:lnSpc>
            </a:pPr>
            <a:r>
              <a:rPr kumimoji="1" lang="zh-CN" altLang="en-US" sz="1015" noProof="1"/>
              <a:t>社科：政策研究、管理研究等</a:t>
            </a:r>
          </a:p>
        </p:txBody>
      </p:sp>
      <p:sp>
        <p:nvSpPr>
          <p:cNvPr id="10" name="文本框 9"/>
          <p:cNvSpPr txBox="1"/>
          <p:nvPr/>
        </p:nvSpPr>
        <p:spPr>
          <a:xfrm>
            <a:off x="5679994" y="3589497"/>
            <a:ext cx="3026093" cy="477823"/>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eaLnBrk="0" hangingPunct="0">
              <a:lnSpc>
                <a:spcPct val="130000"/>
              </a:lnSpc>
            </a:pPr>
            <a:r>
              <a:rPr lang="zh-CN" altLang="en-US" sz="1015">
                <a:solidFill>
                  <a:schemeClr val="tx1"/>
                </a:solidFill>
                <a:sym typeface="+mn-ea"/>
              </a:rPr>
              <a:t>排序按作者</a:t>
            </a:r>
            <a:r>
              <a:rPr lang="zh-CN" altLang="en-US" sz="1015" b="1">
                <a:solidFill>
                  <a:schemeClr val="tx1"/>
                </a:solidFill>
                <a:sym typeface="+mn-ea"/>
              </a:rPr>
              <a:t>H指数降序排列</a:t>
            </a:r>
            <a:r>
              <a:rPr lang="zh-CN" altLang="en-US" sz="1015">
                <a:solidFill>
                  <a:schemeClr val="tx1"/>
                </a:solidFill>
                <a:sym typeface="+mn-ea"/>
              </a:rPr>
              <a:t>，作为筛选权威性文献的参考。</a:t>
            </a:r>
            <a:endParaRPr kumimoji="1" lang="zh-CN" altLang="en-US" sz="1015" b="1" noProof="1">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89335" y="3243740"/>
            <a:ext cx="2446496" cy="53226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lnSpc>
                <a:spcPct val="150000"/>
              </a:lnSpc>
            </a:pPr>
            <a:r>
              <a:rPr kumimoji="1" lang="zh-CN" altLang="en-US" sz="1015" dirty="0">
                <a:sym typeface="+mn-ea"/>
              </a:rPr>
              <a:t>通过学科导航被发现：细分学科领域与国际内容具有同等被发现机会</a:t>
            </a:r>
            <a:endParaRPr kumimoji="1" lang="zh-CN" altLang="en-US" sz="1015" noProof="1"/>
          </a:p>
        </p:txBody>
      </p:sp>
      <p:sp>
        <p:nvSpPr>
          <p:cNvPr id="12" name="虚尾箭头 7"/>
          <p:cNvSpPr/>
          <p:nvPr/>
        </p:nvSpPr>
        <p:spPr>
          <a:xfrm>
            <a:off x="4938237" y="1023461"/>
            <a:ext cx="436721" cy="247650"/>
          </a:xfrm>
          <a:prstGeom prst="striped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z="1015" noProof="1"/>
          </a:p>
        </p:txBody>
      </p:sp>
      <p:sp>
        <p:nvSpPr>
          <p:cNvPr id="13" name="虚尾箭头 8"/>
          <p:cNvSpPr/>
          <p:nvPr/>
        </p:nvSpPr>
        <p:spPr>
          <a:xfrm>
            <a:off x="4938237" y="1972151"/>
            <a:ext cx="436721" cy="249555"/>
          </a:xfrm>
          <a:prstGeom prst="striped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z="1015" noProof="1"/>
          </a:p>
        </p:txBody>
      </p:sp>
      <p:sp>
        <p:nvSpPr>
          <p:cNvPr id="14" name="虚尾箭头 13"/>
          <p:cNvSpPr/>
          <p:nvPr/>
        </p:nvSpPr>
        <p:spPr>
          <a:xfrm>
            <a:off x="5091826" y="3784759"/>
            <a:ext cx="436721" cy="247650"/>
          </a:xfrm>
          <a:prstGeom prst="striped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z="1015" noProof="1"/>
          </a:p>
        </p:txBody>
      </p:sp>
      <p:sp>
        <p:nvSpPr>
          <p:cNvPr id="15" name="左箭头 11"/>
          <p:cNvSpPr/>
          <p:nvPr/>
        </p:nvSpPr>
        <p:spPr>
          <a:xfrm>
            <a:off x="2910602" y="3486627"/>
            <a:ext cx="425768" cy="205740"/>
          </a:xfrm>
          <a:prstGeom prst="leftArrow">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标题 1"/>
          <p:cNvSpPr txBox="1"/>
          <p:nvPr/>
        </p:nvSpPr>
        <p:spPr>
          <a:xfrm>
            <a:off x="637116" y="127098"/>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知识矩阵</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0" name="TextBox 6"/>
          <p:cNvSpPr txBox="1">
            <a:spLocks noChangeArrowheads="1"/>
          </p:cNvSpPr>
          <p:nvPr/>
        </p:nvSpPr>
        <p:spPr bwMode="auto">
          <a:xfrm>
            <a:off x="2807494" y="1071639"/>
            <a:ext cx="315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遇到学习中的问题该怎么办？</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pic>
        <p:nvPicPr>
          <p:cNvPr id="3" name="图片 2"/>
          <p:cNvPicPr>
            <a:picLocks noChangeAspect="1"/>
          </p:cNvPicPr>
          <p:nvPr/>
        </p:nvPicPr>
        <p:blipFill>
          <a:blip r:embed="rId2"/>
          <a:stretch>
            <a:fillRect/>
          </a:stretch>
        </p:blipFill>
        <p:spPr>
          <a:xfrm>
            <a:off x="2230212" y="1584410"/>
            <a:ext cx="4465136" cy="2358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64381" y="653722"/>
            <a:ext cx="7286626" cy="4221422"/>
          </a:xfrm>
          <a:prstGeom prst="rect">
            <a:avLst/>
          </a:prstGeom>
        </p:spPr>
      </p:pic>
      <p:sp>
        <p:nvSpPr>
          <p:cNvPr id="21" name="圆角矩形标注 12"/>
          <p:cNvSpPr/>
          <p:nvPr/>
        </p:nvSpPr>
        <p:spPr>
          <a:xfrm>
            <a:off x="5783092" y="2372327"/>
            <a:ext cx="2724860" cy="638436"/>
          </a:xfrm>
          <a:prstGeom prst="wedgeRoundRectCallout">
            <a:avLst>
              <a:gd name="adj1" fmla="val -40683"/>
              <a:gd name="adj2" fmla="val -104232"/>
              <a:gd name="adj3" fmla="val 16667"/>
            </a:avLst>
          </a:prstGeom>
          <a:solidFill>
            <a:srgbClr val="F5D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500" b="1" dirty="0">
                <a:solidFill>
                  <a:schemeClr val="tx1"/>
                </a:solidFill>
                <a:latin typeface="楷体" panose="02010609060101010101" charset="-122"/>
                <a:ea typeface="楷体" panose="02010609060101010101" charset="-122"/>
                <a:sym typeface="+mn-ea"/>
              </a:rPr>
              <a:t>基于知网智能标引技术，实现</a:t>
            </a:r>
            <a:r>
              <a:rPr lang="en-US" altLang="zh-CN" sz="1500" b="1" dirty="0">
                <a:solidFill>
                  <a:schemeClr val="tx1"/>
                </a:solidFill>
                <a:latin typeface="楷体" panose="02010609060101010101" charset="-122"/>
                <a:ea typeface="楷体" panose="02010609060101010101" charset="-122"/>
                <a:sym typeface="+mn-ea"/>
              </a:rPr>
              <a:t>“</a:t>
            </a:r>
            <a:r>
              <a:rPr lang="zh-CN" altLang="en-US" sz="1500" b="1" dirty="0">
                <a:solidFill>
                  <a:schemeClr val="tx1"/>
                </a:solidFill>
                <a:latin typeface="楷体" panose="02010609060101010101" charset="-122"/>
                <a:ea typeface="楷体" panose="02010609060101010101" charset="-122"/>
                <a:sym typeface="+mn-ea"/>
              </a:rPr>
              <a:t>查准</a:t>
            </a:r>
            <a:r>
              <a:rPr lang="en-US" altLang="zh-CN" sz="1500" b="1" dirty="0">
                <a:solidFill>
                  <a:schemeClr val="tx1"/>
                </a:solidFill>
                <a:latin typeface="楷体" panose="02010609060101010101" charset="-122"/>
                <a:ea typeface="楷体" panose="02010609060101010101" charset="-122"/>
                <a:sym typeface="+mn-ea"/>
              </a:rPr>
              <a:t>”“</a:t>
            </a:r>
            <a:r>
              <a:rPr lang="zh-CN" altLang="en-US" sz="1500" b="1" dirty="0">
                <a:solidFill>
                  <a:schemeClr val="tx1"/>
                </a:solidFill>
                <a:latin typeface="楷体" panose="02010609060101010101" charset="-122"/>
                <a:ea typeface="楷体" panose="02010609060101010101" charset="-122"/>
                <a:sym typeface="+mn-ea"/>
              </a:rPr>
              <a:t>查新</a:t>
            </a:r>
            <a:r>
              <a:rPr lang="en-US" altLang="zh-CN" sz="1500" b="1" dirty="0">
                <a:solidFill>
                  <a:schemeClr val="tx1"/>
                </a:solidFill>
                <a:latin typeface="楷体" panose="02010609060101010101" charset="-122"/>
                <a:ea typeface="楷体" panose="02010609060101010101" charset="-122"/>
                <a:sym typeface="+mn-ea"/>
              </a:rPr>
              <a:t>”“</a:t>
            </a:r>
            <a:r>
              <a:rPr lang="zh-CN" altLang="en-US" sz="1500" b="1" dirty="0">
                <a:solidFill>
                  <a:schemeClr val="tx1"/>
                </a:solidFill>
                <a:latin typeface="楷体" panose="02010609060101010101" charset="-122"/>
                <a:ea typeface="楷体" panose="02010609060101010101" charset="-122"/>
                <a:sym typeface="+mn-ea"/>
              </a:rPr>
              <a:t>查经典</a:t>
            </a:r>
            <a:r>
              <a:rPr lang="en-US" altLang="zh-CN" sz="1500" b="1" dirty="0">
                <a:solidFill>
                  <a:schemeClr val="tx1"/>
                </a:solidFill>
                <a:latin typeface="楷体" panose="02010609060101010101" charset="-122"/>
                <a:ea typeface="楷体" panose="02010609060101010101" charset="-122"/>
                <a:sym typeface="+mn-ea"/>
              </a:rPr>
              <a:t>”</a:t>
            </a:r>
          </a:p>
        </p:txBody>
      </p:sp>
      <p:sp>
        <p:nvSpPr>
          <p:cNvPr id="7" name="标题 1"/>
          <p:cNvSpPr txBox="1"/>
          <p:nvPr/>
        </p:nvSpPr>
        <p:spPr>
          <a:xfrm>
            <a:off x="637116" y="127098"/>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知识矩阵</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6" name="文本框 1"/>
          <p:cNvSpPr txBox="1"/>
          <p:nvPr/>
        </p:nvSpPr>
        <p:spPr>
          <a:xfrm>
            <a:off x="2447743" y="287900"/>
            <a:ext cx="3818801" cy="300082"/>
          </a:xfrm>
          <a:prstGeom prst="rect">
            <a:avLst/>
          </a:prstGeom>
          <a:noFill/>
          <a:ln w="9525">
            <a:noFill/>
          </a:ln>
        </p:spPr>
        <p:txBody>
          <a:bodyPr wrap="square" anchor="t">
            <a:spAutoFit/>
          </a:bodyPr>
          <a:lstStyle/>
          <a:p>
            <a:r>
              <a:rPr lang="zh-CN" altLang="en-US" dirty="0">
                <a:latin typeface="楷体" panose="02010609060101010101" charset="-122"/>
                <a:ea typeface="楷体" panose="02010609060101010101" charset="-122"/>
              </a:rPr>
              <a:t>主要主题</a:t>
            </a:r>
            <a:r>
              <a:rPr lang="zh-CN" altLang="en-US" sz="1015" dirty="0">
                <a:latin typeface="楷体" panose="02010609060101010101" charset="-122"/>
                <a:ea typeface="楷体" panose="02010609060101010101" charset="-122"/>
              </a:rPr>
              <a:t>分布</a:t>
            </a:r>
            <a:r>
              <a:rPr lang="zh-CN" altLang="en-US" dirty="0">
                <a:solidFill>
                  <a:srgbClr val="FF0000"/>
                </a:solidFill>
                <a:latin typeface="楷体" panose="02010609060101010101" charset="-122"/>
                <a:ea typeface="楷体" panose="02010609060101010101" charset="-122"/>
              </a:rPr>
              <a:t>便于读者发现研究空白点和交叉点</a:t>
            </a:r>
            <a:endParaRPr lang="zh-CN" altLang="en-US" dirty="0">
              <a:latin typeface="楷体" panose="02010609060101010101" charset="-122"/>
              <a:ea typeface="楷体" panose="02010609060101010101" charset="-122"/>
            </a:endParaRPr>
          </a:p>
        </p:txBody>
      </p:sp>
      <p:sp>
        <p:nvSpPr>
          <p:cNvPr id="9"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主题分布</a:t>
            </a:r>
          </a:p>
        </p:txBody>
      </p:sp>
      <p:pic>
        <p:nvPicPr>
          <p:cNvPr id="10" name="图片 9"/>
          <p:cNvPicPr>
            <a:picLocks noChangeAspect="1"/>
          </p:cNvPicPr>
          <p:nvPr/>
        </p:nvPicPr>
        <p:blipFill>
          <a:blip r:embed="rId3"/>
          <a:stretch>
            <a:fillRect/>
          </a:stretch>
        </p:blipFill>
        <p:spPr>
          <a:xfrm>
            <a:off x="477310" y="667374"/>
            <a:ext cx="8029574" cy="4413322"/>
          </a:xfrm>
          <a:prstGeom prst="rect">
            <a:avLst/>
          </a:prstGeom>
        </p:spPr>
      </p:pic>
      <p:pic>
        <p:nvPicPr>
          <p:cNvPr id="11" name="图片 10"/>
          <p:cNvPicPr>
            <a:picLocks noChangeAspect="1"/>
          </p:cNvPicPr>
          <p:nvPr/>
        </p:nvPicPr>
        <p:blipFill>
          <a:blip r:embed="rId4"/>
          <a:stretch>
            <a:fillRect/>
          </a:stretch>
        </p:blipFill>
        <p:spPr>
          <a:xfrm>
            <a:off x="1652999" y="970730"/>
            <a:ext cx="6935496" cy="4010320"/>
          </a:xfrm>
          <a:prstGeom prst="rect">
            <a:avLst/>
          </a:prstGeom>
        </p:spPr>
      </p:pic>
      <p:pic>
        <p:nvPicPr>
          <p:cNvPr id="12" name="图片 11"/>
          <p:cNvPicPr>
            <a:picLocks noChangeAspect="1"/>
          </p:cNvPicPr>
          <p:nvPr/>
        </p:nvPicPr>
        <p:blipFill>
          <a:blip r:embed="rId5"/>
          <a:stretch>
            <a:fillRect/>
          </a:stretch>
        </p:blipFill>
        <p:spPr>
          <a:xfrm>
            <a:off x="2018744" y="1142238"/>
            <a:ext cx="6743192" cy="39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
          <p:cNvSpPr txBox="1"/>
          <p:nvPr/>
        </p:nvSpPr>
        <p:spPr>
          <a:xfrm>
            <a:off x="2447743" y="287900"/>
            <a:ext cx="3818801" cy="300082"/>
          </a:xfrm>
          <a:prstGeom prst="rect">
            <a:avLst/>
          </a:prstGeom>
          <a:noFill/>
          <a:ln w="9525">
            <a:noFill/>
          </a:ln>
        </p:spPr>
        <p:txBody>
          <a:bodyPr wrap="square" anchor="t">
            <a:spAutoFit/>
          </a:bodyPr>
          <a:lstStyle/>
          <a:p>
            <a:r>
              <a:rPr lang="zh-CN" altLang="en-US" dirty="0">
                <a:solidFill>
                  <a:srgbClr val="FF0000"/>
                </a:solidFill>
                <a:latin typeface="楷体" panose="02010609060101010101" charset="-122"/>
                <a:ea typeface="楷体" panose="02010609060101010101" charset="-122"/>
              </a:rPr>
              <a:t>便于查找该领域内专家及单位</a:t>
            </a:r>
            <a:endParaRPr lang="zh-CN" altLang="en-US" dirty="0">
              <a:latin typeface="楷体" panose="02010609060101010101" charset="-122"/>
              <a:ea typeface="楷体" panose="02010609060101010101" charset="-122"/>
            </a:endParaRPr>
          </a:p>
        </p:txBody>
      </p:sp>
      <p:sp>
        <p:nvSpPr>
          <p:cNvPr id="10"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作者分布</a:t>
            </a:r>
          </a:p>
        </p:txBody>
      </p:sp>
      <p:pic>
        <p:nvPicPr>
          <p:cNvPr id="16" name="图片 15"/>
          <p:cNvPicPr>
            <a:picLocks noChangeAspect="1"/>
          </p:cNvPicPr>
          <p:nvPr/>
        </p:nvPicPr>
        <p:blipFill>
          <a:blip r:embed="rId3"/>
          <a:stretch>
            <a:fillRect/>
          </a:stretch>
        </p:blipFill>
        <p:spPr>
          <a:xfrm>
            <a:off x="637116" y="692661"/>
            <a:ext cx="7869768" cy="4376228"/>
          </a:xfrm>
          <a:prstGeom prst="rect">
            <a:avLst/>
          </a:prstGeom>
        </p:spPr>
      </p:pic>
      <p:pic>
        <p:nvPicPr>
          <p:cNvPr id="18" name="图片 17"/>
          <p:cNvPicPr>
            <a:picLocks noChangeAspect="1"/>
          </p:cNvPicPr>
          <p:nvPr/>
        </p:nvPicPr>
        <p:blipFill>
          <a:blip r:embed="rId4"/>
          <a:stretch>
            <a:fillRect/>
          </a:stretch>
        </p:blipFill>
        <p:spPr>
          <a:xfrm>
            <a:off x="1178183" y="871084"/>
            <a:ext cx="7273410" cy="4212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6" name="文本框 1"/>
          <p:cNvSpPr txBox="1"/>
          <p:nvPr/>
        </p:nvSpPr>
        <p:spPr>
          <a:xfrm>
            <a:off x="3264408" y="287900"/>
            <a:ext cx="3002136" cy="300082"/>
          </a:xfrm>
          <a:prstGeom prst="rect">
            <a:avLst/>
          </a:prstGeom>
          <a:noFill/>
          <a:ln w="9525">
            <a:noFill/>
          </a:ln>
        </p:spPr>
        <p:txBody>
          <a:bodyPr wrap="square" anchor="t">
            <a:spAutoFit/>
          </a:bodyPr>
          <a:lstStyle/>
          <a:p>
            <a:r>
              <a:rPr lang="zh-CN" altLang="en-US" dirty="0">
                <a:solidFill>
                  <a:srgbClr val="FF0000"/>
                </a:solidFill>
                <a:latin typeface="楷体" panose="02010609060101010101" charset="-122"/>
                <a:ea typeface="楷体" panose="02010609060101010101" charset="-122"/>
              </a:rPr>
              <a:t>便于读者查找特定年限文献情况</a:t>
            </a:r>
            <a:endParaRPr lang="zh-CN" altLang="en-US" dirty="0">
              <a:latin typeface="楷体" panose="02010609060101010101" charset="-122"/>
              <a:ea typeface="楷体" panose="02010609060101010101" charset="-122"/>
            </a:endParaRPr>
          </a:p>
        </p:txBody>
      </p:sp>
      <p:sp>
        <p:nvSpPr>
          <p:cNvPr id="8" name="标题 1"/>
          <p:cNvSpPr txBox="1"/>
          <p:nvPr/>
        </p:nvSpPr>
        <p:spPr>
          <a:xfrm>
            <a:off x="637116" y="127098"/>
            <a:ext cx="1948922"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发表年度分布</a:t>
            </a:r>
          </a:p>
        </p:txBody>
      </p:sp>
      <p:pic>
        <p:nvPicPr>
          <p:cNvPr id="5" name="图片 4"/>
          <p:cNvPicPr>
            <a:picLocks noChangeAspect="1"/>
          </p:cNvPicPr>
          <p:nvPr/>
        </p:nvPicPr>
        <p:blipFill>
          <a:blip r:embed="rId3"/>
          <a:stretch>
            <a:fillRect/>
          </a:stretch>
        </p:blipFill>
        <p:spPr>
          <a:xfrm>
            <a:off x="50869" y="627160"/>
            <a:ext cx="9042262" cy="438924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可视化分析</a:t>
            </a:r>
          </a:p>
        </p:txBody>
      </p:sp>
      <p:pic>
        <p:nvPicPr>
          <p:cNvPr id="3" name="图片 2"/>
          <p:cNvPicPr>
            <a:picLocks noChangeAspect="1"/>
          </p:cNvPicPr>
          <p:nvPr/>
        </p:nvPicPr>
        <p:blipFill>
          <a:blip r:embed="rId3"/>
          <a:stretch>
            <a:fillRect/>
          </a:stretch>
        </p:blipFill>
        <p:spPr>
          <a:xfrm>
            <a:off x="585790" y="660486"/>
            <a:ext cx="7615236" cy="43559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240949"/>
            <a:ext cx="9144000" cy="3204525"/>
          </a:xfrm>
          <a:prstGeom prst="rect">
            <a:avLst/>
          </a:prstGeom>
        </p:spPr>
      </p:pic>
      <p:sp>
        <p:nvSpPr>
          <p:cNvPr id="11" name="圆角矩形标注 7"/>
          <p:cNvSpPr/>
          <p:nvPr/>
        </p:nvSpPr>
        <p:spPr>
          <a:xfrm>
            <a:off x="3849778" y="67396"/>
            <a:ext cx="3163253" cy="993458"/>
          </a:xfrm>
          <a:prstGeom prst="wedgeRoundRectCallout">
            <a:avLst>
              <a:gd name="adj1" fmla="val 49051"/>
              <a:gd name="adj2" fmla="val 95445"/>
              <a:gd name="adj3" fmla="val 16667"/>
            </a:avLst>
          </a:prstGeom>
          <a:solidFill>
            <a:srgbClr val="F5D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ct val="130000"/>
              </a:lnSpc>
              <a:spcBef>
                <a:spcPct val="0"/>
              </a:spcBef>
              <a:spcAft>
                <a:spcPct val="0"/>
              </a:spcAft>
              <a:defRPr/>
            </a:pPr>
            <a:r>
              <a:rPr lang="zh-CN" altLang="en-US" sz="1500" dirty="0">
                <a:solidFill>
                  <a:schemeClr val="tx1"/>
                </a:solidFill>
                <a:latin typeface="汉仪行楷简" panose="02010609000101010101" pitchFamily="49" charset="-122"/>
                <a:ea typeface="汉仪行楷简" panose="02010609000101010101" pitchFamily="49" charset="-122"/>
                <a:sym typeface="+mn-ea"/>
              </a:rPr>
              <a:t>通过学科分布寻找学科交叉点，找到临近学科的理论观点或方法技术，引用、移植到本学科研究中</a:t>
            </a:r>
          </a:p>
        </p:txBody>
      </p:sp>
      <p:sp>
        <p:nvSpPr>
          <p:cNvPr id="7"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学科分布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基金分布</a:t>
            </a:r>
          </a:p>
        </p:txBody>
      </p:sp>
      <p:pic>
        <p:nvPicPr>
          <p:cNvPr id="5" name="图片 4"/>
          <p:cNvPicPr>
            <a:picLocks noChangeAspect="1"/>
          </p:cNvPicPr>
          <p:nvPr/>
        </p:nvPicPr>
        <p:blipFill>
          <a:blip r:embed="rId3"/>
          <a:stretch>
            <a:fillRect/>
          </a:stretch>
        </p:blipFill>
        <p:spPr>
          <a:xfrm>
            <a:off x="0" y="988770"/>
            <a:ext cx="9144000" cy="316596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01b15570-37da-4695-aeb6-ad43a5f2bcce"/>
          <p:cNvGrpSpPr>
            <a:grpSpLocks noChangeAspect="1"/>
          </p:cNvGrpSpPr>
          <p:nvPr/>
        </p:nvGrpSpPr>
        <p:grpSpPr>
          <a:xfrm>
            <a:off x="1416082" y="1119862"/>
            <a:ext cx="6096140" cy="2958545"/>
            <a:chOff x="-222819" y="1665129"/>
            <a:chExt cx="8128186" cy="3944727"/>
          </a:xfrm>
        </p:grpSpPr>
        <p:grpSp>
          <p:nvGrpSpPr>
            <p:cNvPr id="5" name="Group 2"/>
            <p:cNvGrpSpPr/>
            <p:nvPr/>
          </p:nvGrpSpPr>
          <p:grpSpPr>
            <a:xfrm>
              <a:off x="4372036" y="1665129"/>
              <a:ext cx="3533331" cy="3944727"/>
              <a:chOff x="4372036" y="1665129"/>
              <a:chExt cx="3533331" cy="3944727"/>
            </a:xfrm>
          </p:grpSpPr>
          <p:sp>
            <p:nvSpPr>
              <p:cNvPr id="25" name="îŝḷîḓé-Freeform: Shape 40"/>
              <p:cNvSpPr/>
              <p:nvPr/>
            </p:nvSpPr>
            <p:spPr>
              <a:xfrm>
                <a:off x="5567936" y="1665129"/>
                <a:ext cx="543435" cy="893330"/>
              </a:xfrm>
              <a:custGeom>
                <a:avLst/>
                <a:gdLst/>
                <a:ahLst/>
                <a:cxnLst>
                  <a:cxn ang="0">
                    <a:pos x="wd2" y="hd2"/>
                  </a:cxn>
                  <a:cxn ang="5400000">
                    <a:pos x="wd2" y="hd2"/>
                  </a:cxn>
                  <a:cxn ang="10800000">
                    <a:pos x="wd2" y="hd2"/>
                  </a:cxn>
                  <a:cxn ang="16200000">
                    <a:pos x="wd2" y="hd2"/>
                  </a:cxn>
                </a:cxnLst>
                <a:rect l="0" t="0" r="r" b="b"/>
                <a:pathLst>
                  <a:path w="21593" h="21186" extrusionOk="0">
                    <a:moveTo>
                      <a:pt x="19619" y="155"/>
                    </a:moveTo>
                    <a:lnTo>
                      <a:pt x="1903" y="6261"/>
                    </a:lnTo>
                    <a:cubicBezTo>
                      <a:pt x="851" y="6623"/>
                      <a:pt x="-4" y="7507"/>
                      <a:pt x="0" y="8228"/>
                    </a:cubicBezTo>
                    <a:lnTo>
                      <a:pt x="57" y="20379"/>
                    </a:lnTo>
                    <a:cubicBezTo>
                      <a:pt x="61" y="21100"/>
                      <a:pt x="921" y="21393"/>
                      <a:pt x="1973" y="21031"/>
                    </a:cubicBezTo>
                    <a:lnTo>
                      <a:pt x="19689" y="14925"/>
                    </a:lnTo>
                    <a:cubicBezTo>
                      <a:pt x="20741" y="14563"/>
                      <a:pt x="21596" y="13679"/>
                      <a:pt x="21593" y="12958"/>
                    </a:cubicBezTo>
                    <a:lnTo>
                      <a:pt x="21535" y="807"/>
                    </a:lnTo>
                    <a:cubicBezTo>
                      <a:pt x="21532" y="86"/>
                      <a:pt x="20671" y="-207"/>
                      <a:pt x="19619" y="155"/>
                    </a:cubicBezTo>
                  </a:path>
                </a:pathLst>
              </a:custGeom>
              <a:solidFill>
                <a:schemeClr val="tx2">
                  <a:lumMod val="20000"/>
                  <a:lumOff val="80000"/>
                </a:schemeClr>
              </a:solidFill>
              <a:ln w="12700" cap="flat">
                <a:noFill/>
                <a:miter lim="400000"/>
              </a:ln>
              <a:effectLst/>
            </p:spPr>
            <p:txBody>
              <a:bodyPr anchor="ctr"/>
              <a:lstStyle/>
              <a:p>
                <a:pPr algn="ctr"/>
                <a:endParaRPr sz="1015"/>
              </a:p>
            </p:txBody>
          </p:sp>
          <p:sp>
            <p:nvSpPr>
              <p:cNvPr id="26" name="îŝḷîḓé-Freeform: Shape 41"/>
              <p:cNvSpPr/>
              <p:nvPr/>
            </p:nvSpPr>
            <p:spPr>
              <a:xfrm>
                <a:off x="5567936" y="2366172"/>
                <a:ext cx="543435" cy="893413"/>
              </a:xfrm>
              <a:custGeom>
                <a:avLst/>
                <a:gdLst/>
                <a:ahLst/>
                <a:cxnLst>
                  <a:cxn ang="0">
                    <a:pos x="wd2" y="hd2"/>
                  </a:cxn>
                  <a:cxn ang="5400000">
                    <a:pos x="wd2" y="hd2"/>
                  </a:cxn>
                  <a:cxn ang="10800000">
                    <a:pos x="wd2" y="hd2"/>
                  </a:cxn>
                  <a:cxn ang="16200000">
                    <a:pos x="wd2" y="hd2"/>
                  </a:cxn>
                </a:cxnLst>
                <a:rect l="0" t="0" r="r" b="b"/>
                <a:pathLst>
                  <a:path w="21593" h="21185" extrusionOk="0">
                    <a:moveTo>
                      <a:pt x="19620" y="154"/>
                    </a:moveTo>
                    <a:lnTo>
                      <a:pt x="1904" y="6259"/>
                    </a:lnTo>
                    <a:cubicBezTo>
                      <a:pt x="852" y="6621"/>
                      <a:pt x="-3" y="7508"/>
                      <a:pt x="0" y="8226"/>
                    </a:cubicBezTo>
                    <a:lnTo>
                      <a:pt x="58" y="20378"/>
                    </a:lnTo>
                    <a:cubicBezTo>
                      <a:pt x="61" y="21096"/>
                      <a:pt x="922" y="21392"/>
                      <a:pt x="1974" y="21030"/>
                    </a:cubicBezTo>
                    <a:lnTo>
                      <a:pt x="19690" y="14926"/>
                    </a:lnTo>
                    <a:cubicBezTo>
                      <a:pt x="20742" y="14563"/>
                      <a:pt x="21597" y="13676"/>
                      <a:pt x="21593" y="12958"/>
                    </a:cubicBezTo>
                    <a:lnTo>
                      <a:pt x="21536" y="806"/>
                    </a:lnTo>
                    <a:cubicBezTo>
                      <a:pt x="21532" y="88"/>
                      <a:pt x="20672" y="-208"/>
                      <a:pt x="19620" y="154"/>
                    </a:cubicBezTo>
                  </a:path>
                </a:pathLst>
              </a:custGeom>
              <a:solidFill>
                <a:schemeClr val="accent3">
                  <a:lumMod val="100000"/>
                </a:schemeClr>
              </a:solidFill>
              <a:ln w="12700" cap="flat">
                <a:noFill/>
                <a:miter lim="400000"/>
              </a:ln>
              <a:effectLst/>
            </p:spPr>
            <p:txBody>
              <a:bodyPr anchor="ctr"/>
              <a:lstStyle/>
              <a:p>
                <a:pPr algn="ctr"/>
                <a:endParaRPr sz="1015"/>
              </a:p>
            </p:txBody>
          </p:sp>
          <p:sp>
            <p:nvSpPr>
              <p:cNvPr id="27" name="îŝḷîḓé-Freeform: Shape 42"/>
              <p:cNvSpPr/>
              <p:nvPr/>
            </p:nvSpPr>
            <p:spPr>
              <a:xfrm>
                <a:off x="5567936" y="3046598"/>
                <a:ext cx="543435" cy="893407"/>
              </a:xfrm>
              <a:custGeom>
                <a:avLst/>
                <a:gdLst/>
                <a:ahLst/>
                <a:cxnLst>
                  <a:cxn ang="0">
                    <a:pos x="wd2" y="hd2"/>
                  </a:cxn>
                  <a:cxn ang="5400000">
                    <a:pos x="wd2" y="hd2"/>
                  </a:cxn>
                  <a:cxn ang="10800000">
                    <a:pos x="wd2" y="hd2"/>
                  </a:cxn>
                  <a:cxn ang="16200000">
                    <a:pos x="wd2" y="hd2"/>
                  </a:cxn>
                </a:cxnLst>
                <a:rect l="0" t="0" r="r" b="b"/>
                <a:pathLst>
                  <a:path w="21593" h="21185" extrusionOk="0">
                    <a:moveTo>
                      <a:pt x="19620" y="154"/>
                    </a:moveTo>
                    <a:lnTo>
                      <a:pt x="1904" y="6259"/>
                    </a:lnTo>
                    <a:cubicBezTo>
                      <a:pt x="852" y="6621"/>
                      <a:pt x="-3" y="7508"/>
                      <a:pt x="0" y="8229"/>
                    </a:cubicBezTo>
                    <a:lnTo>
                      <a:pt x="58" y="20379"/>
                    </a:lnTo>
                    <a:cubicBezTo>
                      <a:pt x="61" y="21096"/>
                      <a:pt x="922" y="21392"/>
                      <a:pt x="1974" y="21030"/>
                    </a:cubicBezTo>
                    <a:lnTo>
                      <a:pt x="19690" y="14925"/>
                    </a:lnTo>
                    <a:cubicBezTo>
                      <a:pt x="20742" y="14563"/>
                      <a:pt x="21597" y="13676"/>
                      <a:pt x="21593" y="12959"/>
                    </a:cubicBezTo>
                    <a:lnTo>
                      <a:pt x="21536" y="809"/>
                    </a:lnTo>
                    <a:cubicBezTo>
                      <a:pt x="21532" y="88"/>
                      <a:pt x="20672" y="-208"/>
                      <a:pt x="19620" y="154"/>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28" name="îŝḷîḓé-Freeform: Shape 43"/>
              <p:cNvSpPr/>
              <p:nvPr/>
            </p:nvSpPr>
            <p:spPr>
              <a:xfrm>
                <a:off x="4969986" y="2015651"/>
                <a:ext cx="543564" cy="893334"/>
              </a:xfrm>
              <a:custGeom>
                <a:avLst/>
                <a:gdLst/>
                <a:ahLst/>
                <a:cxnLst>
                  <a:cxn ang="0">
                    <a:pos x="wd2" y="hd2"/>
                  </a:cxn>
                  <a:cxn ang="5400000">
                    <a:pos x="wd2" y="hd2"/>
                  </a:cxn>
                  <a:cxn ang="10800000">
                    <a:pos x="wd2" y="hd2"/>
                  </a:cxn>
                  <a:cxn ang="16200000">
                    <a:pos x="wd2" y="hd2"/>
                  </a:cxn>
                </a:cxnLst>
                <a:rect l="0" t="0" r="r" b="b"/>
                <a:pathLst>
                  <a:path w="21593" h="21188" extrusionOk="0">
                    <a:moveTo>
                      <a:pt x="19620" y="155"/>
                    </a:moveTo>
                    <a:lnTo>
                      <a:pt x="1902" y="6262"/>
                    </a:lnTo>
                    <a:cubicBezTo>
                      <a:pt x="856" y="6623"/>
                      <a:pt x="-4" y="7509"/>
                      <a:pt x="0" y="8230"/>
                    </a:cubicBezTo>
                    <a:lnTo>
                      <a:pt x="57" y="20382"/>
                    </a:lnTo>
                    <a:cubicBezTo>
                      <a:pt x="61" y="21103"/>
                      <a:pt x="926" y="21394"/>
                      <a:pt x="1972" y="21033"/>
                    </a:cubicBezTo>
                    <a:lnTo>
                      <a:pt x="19690" y="14926"/>
                    </a:lnTo>
                    <a:cubicBezTo>
                      <a:pt x="20736" y="14565"/>
                      <a:pt x="21596" y="13679"/>
                      <a:pt x="21592" y="12958"/>
                    </a:cubicBezTo>
                    <a:lnTo>
                      <a:pt x="21535" y="806"/>
                    </a:lnTo>
                    <a:cubicBezTo>
                      <a:pt x="21531" y="85"/>
                      <a:pt x="20666" y="-206"/>
                      <a:pt x="19620" y="155"/>
                    </a:cubicBezTo>
                  </a:path>
                </a:pathLst>
              </a:custGeom>
              <a:solidFill>
                <a:schemeClr val="accent1">
                  <a:lumMod val="100000"/>
                </a:schemeClr>
              </a:solidFill>
              <a:ln w="12700" cap="flat">
                <a:noFill/>
                <a:miter lim="400000"/>
              </a:ln>
              <a:effectLst/>
            </p:spPr>
            <p:txBody>
              <a:bodyPr anchor="ctr"/>
              <a:lstStyle/>
              <a:p>
                <a:pPr algn="ctr"/>
                <a:endParaRPr sz="1015"/>
              </a:p>
            </p:txBody>
          </p:sp>
          <p:sp>
            <p:nvSpPr>
              <p:cNvPr id="29" name="îŝḷîḓé-Freeform: Shape 44"/>
              <p:cNvSpPr/>
              <p:nvPr/>
            </p:nvSpPr>
            <p:spPr>
              <a:xfrm>
                <a:off x="4969986" y="2696075"/>
                <a:ext cx="543564" cy="893430"/>
              </a:xfrm>
              <a:custGeom>
                <a:avLst/>
                <a:gdLst/>
                <a:ahLst/>
                <a:cxnLst>
                  <a:cxn ang="0">
                    <a:pos x="wd2" y="hd2"/>
                  </a:cxn>
                  <a:cxn ang="5400000">
                    <a:pos x="wd2" y="hd2"/>
                  </a:cxn>
                  <a:cxn ang="10800000">
                    <a:pos x="wd2" y="hd2"/>
                  </a:cxn>
                  <a:cxn ang="16200000">
                    <a:pos x="wd2" y="hd2"/>
                  </a:cxn>
                </a:cxnLst>
                <a:rect l="0" t="0" r="r" b="b"/>
                <a:pathLst>
                  <a:path w="21593" h="21187" extrusionOk="0">
                    <a:moveTo>
                      <a:pt x="19620" y="154"/>
                    </a:moveTo>
                    <a:lnTo>
                      <a:pt x="1902" y="6260"/>
                    </a:lnTo>
                    <a:cubicBezTo>
                      <a:pt x="856" y="6621"/>
                      <a:pt x="-4" y="7510"/>
                      <a:pt x="0" y="8227"/>
                    </a:cubicBezTo>
                    <a:lnTo>
                      <a:pt x="57" y="20381"/>
                    </a:lnTo>
                    <a:cubicBezTo>
                      <a:pt x="60" y="21098"/>
                      <a:pt x="926" y="21393"/>
                      <a:pt x="1972" y="21032"/>
                    </a:cubicBezTo>
                    <a:lnTo>
                      <a:pt x="19690" y="14926"/>
                    </a:lnTo>
                    <a:cubicBezTo>
                      <a:pt x="20736" y="14565"/>
                      <a:pt x="21596" y="13676"/>
                      <a:pt x="21593" y="12959"/>
                    </a:cubicBezTo>
                    <a:lnTo>
                      <a:pt x="21535" y="805"/>
                    </a:lnTo>
                    <a:cubicBezTo>
                      <a:pt x="21532" y="88"/>
                      <a:pt x="20666" y="-207"/>
                      <a:pt x="19620" y="154"/>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30" name="îŝḷîḓé-Freeform: Shape 45"/>
              <p:cNvSpPr/>
              <p:nvPr/>
            </p:nvSpPr>
            <p:spPr>
              <a:xfrm>
                <a:off x="4969986" y="3397120"/>
                <a:ext cx="543574" cy="893415"/>
              </a:xfrm>
              <a:custGeom>
                <a:avLst/>
                <a:gdLst/>
                <a:ahLst/>
                <a:cxnLst>
                  <a:cxn ang="0">
                    <a:pos x="wd2" y="hd2"/>
                  </a:cxn>
                  <a:cxn ang="5400000">
                    <a:pos x="wd2" y="hd2"/>
                  </a:cxn>
                  <a:cxn ang="10800000">
                    <a:pos x="wd2" y="hd2"/>
                  </a:cxn>
                  <a:cxn ang="16200000">
                    <a:pos x="wd2" y="hd2"/>
                  </a:cxn>
                </a:cxnLst>
                <a:rect l="0" t="0" r="r" b="b"/>
                <a:pathLst>
                  <a:path w="21594" h="21187" extrusionOk="0">
                    <a:moveTo>
                      <a:pt x="19621" y="154"/>
                    </a:moveTo>
                    <a:lnTo>
                      <a:pt x="1903" y="6260"/>
                    </a:lnTo>
                    <a:cubicBezTo>
                      <a:pt x="857" y="6620"/>
                      <a:pt x="-3" y="7510"/>
                      <a:pt x="0" y="8231"/>
                    </a:cubicBezTo>
                    <a:lnTo>
                      <a:pt x="58" y="20381"/>
                    </a:lnTo>
                    <a:cubicBezTo>
                      <a:pt x="61" y="21098"/>
                      <a:pt x="927" y="21393"/>
                      <a:pt x="1973" y="21032"/>
                    </a:cubicBezTo>
                    <a:lnTo>
                      <a:pt x="19691" y="14926"/>
                    </a:lnTo>
                    <a:cubicBezTo>
                      <a:pt x="20737" y="14565"/>
                      <a:pt x="21597" y="13676"/>
                      <a:pt x="21594" y="12959"/>
                    </a:cubicBezTo>
                    <a:lnTo>
                      <a:pt x="21536" y="808"/>
                    </a:lnTo>
                    <a:cubicBezTo>
                      <a:pt x="21533" y="87"/>
                      <a:pt x="20667" y="-207"/>
                      <a:pt x="19621" y="154"/>
                    </a:cubicBezTo>
                  </a:path>
                </a:pathLst>
              </a:custGeom>
              <a:solidFill>
                <a:schemeClr val="accent3">
                  <a:lumMod val="100000"/>
                </a:schemeClr>
              </a:solidFill>
              <a:ln w="12700" cap="flat">
                <a:noFill/>
                <a:miter lim="400000"/>
              </a:ln>
              <a:effectLst/>
            </p:spPr>
            <p:txBody>
              <a:bodyPr anchor="ctr"/>
              <a:lstStyle/>
              <a:p>
                <a:pPr algn="ctr"/>
                <a:endParaRPr sz="1015"/>
              </a:p>
            </p:txBody>
          </p:sp>
          <p:sp>
            <p:nvSpPr>
              <p:cNvPr id="31" name="îŝḷîḓé-Freeform: Shape 46"/>
              <p:cNvSpPr/>
              <p:nvPr/>
            </p:nvSpPr>
            <p:spPr>
              <a:xfrm>
                <a:off x="4372036" y="2366172"/>
                <a:ext cx="543565" cy="893330"/>
              </a:xfrm>
              <a:custGeom>
                <a:avLst/>
                <a:gdLst/>
                <a:ahLst/>
                <a:cxnLst>
                  <a:cxn ang="0">
                    <a:pos x="wd2" y="hd2"/>
                  </a:cxn>
                  <a:cxn ang="5400000">
                    <a:pos x="wd2" y="hd2"/>
                  </a:cxn>
                  <a:cxn ang="10800000">
                    <a:pos x="wd2" y="hd2"/>
                  </a:cxn>
                  <a:cxn ang="16200000">
                    <a:pos x="wd2" y="hd2"/>
                  </a:cxn>
                </a:cxnLst>
                <a:rect l="0" t="0" r="r" b="b"/>
                <a:pathLst>
                  <a:path w="21593" h="21188" extrusionOk="0">
                    <a:moveTo>
                      <a:pt x="19620" y="155"/>
                    </a:moveTo>
                    <a:lnTo>
                      <a:pt x="1902" y="6262"/>
                    </a:lnTo>
                    <a:cubicBezTo>
                      <a:pt x="856" y="6623"/>
                      <a:pt x="-4" y="7508"/>
                      <a:pt x="0" y="8230"/>
                    </a:cubicBezTo>
                    <a:lnTo>
                      <a:pt x="57" y="20382"/>
                    </a:lnTo>
                    <a:cubicBezTo>
                      <a:pt x="61" y="21103"/>
                      <a:pt x="926" y="21394"/>
                      <a:pt x="1973" y="21033"/>
                    </a:cubicBezTo>
                    <a:lnTo>
                      <a:pt x="19690" y="14926"/>
                    </a:lnTo>
                    <a:cubicBezTo>
                      <a:pt x="20736" y="14565"/>
                      <a:pt x="21596" y="13679"/>
                      <a:pt x="21592" y="12958"/>
                    </a:cubicBezTo>
                    <a:lnTo>
                      <a:pt x="21535" y="806"/>
                    </a:lnTo>
                    <a:cubicBezTo>
                      <a:pt x="21531" y="85"/>
                      <a:pt x="20666" y="-206"/>
                      <a:pt x="19620" y="155"/>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32" name="îŝḷîḓé-Freeform: Shape 47"/>
              <p:cNvSpPr/>
              <p:nvPr/>
            </p:nvSpPr>
            <p:spPr>
              <a:xfrm>
                <a:off x="4372036" y="3046598"/>
                <a:ext cx="543565" cy="893425"/>
              </a:xfrm>
              <a:custGeom>
                <a:avLst/>
                <a:gdLst/>
                <a:ahLst/>
                <a:cxnLst>
                  <a:cxn ang="0">
                    <a:pos x="wd2" y="hd2"/>
                  </a:cxn>
                  <a:cxn ang="5400000">
                    <a:pos x="wd2" y="hd2"/>
                  </a:cxn>
                  <a:cxn ang="10800000">
                    <a:pos x="wd2" y="hd2"/>
                  </a:cxn>
                  <a:cxn ang="16200000">
                    <a:pos x="wd2" y="hd2"/>
                  </a:cxn>
                </a:cxnLst>
                <a:rect l="0" t="0" r="r" b="b"/>
                <a:pathLst>
                  <a:path w="21593" h="21187" extrusionOk="0">
                    <a:moveTo>
                      <a:pt x="19619" y="155"/>
                    </a:moveTo>
                    <a:lnTo>
                      <a:pt x="1902" y="6261"/>
                    </a:lnTo>
                    <a:cubicBezTo>
                      <a:pt x="856" y="6622"/>
                      <a:pt x="-4" y="7511"/>
                      <a:pt x="0" y="8228"/>
                    </a:cubicBezTo>
                    <a:lnTo>
                      <a:pt x="57" y="20382"/>
                    </a:lnTo>
                    <a:cubicBezTo>
                      <a:pt x="61" y="21099"/>
                      <a:pt x="926" y="21394"/>
                      <a:pt x="1972" y="21033"/>
                    </a:cubicBezTo>
                    <a:lnTo>
                      <a:pt x="19690" y="14927"/>
                    </a:lnTo>
                    <a:cubicBezTo>
                      <a:pt x="20736" y="14566"/>
                      <a:pt x="21596" y="13677"/>
                      <a:pt x="21592" y="12960"/>
                    </a:cubicBezTo>
                    <a:lnTo>
                      <a:pt x="21535" y="806"/>
                    </a:lnTo>
                    <a:cubicBezTo>
                      <a:pt x="21531" y="88"/>
                      <a:pt x="20666" y="-206"/>
                      <a:pt x="19619" y="155"/>
                    </a:cubicBezTo>
                  </a:path>
                </a:pathLst>
              </a:custGeom>
              <a:solidFill>
                <a:schemeClr val="accent1">
                  <a:lumMod val="100000"/>
                </a:schemeClr>
              </a:solidFill>
              <a:ln w="12700" cap="flat">
                <a:noFill/>
                <a:miter lim="400000"/>
              </a:ln>
              <a:effectLst/>
            </p:spPr>
            <p:txBody>
              <a:bodyPr anchor="ctr"/>
              <a:lstStyle/>
              <a:p>
                <a:pPr algn="ctr"/>
                <a:endParaRPr sz="1015"/>
              </a:p>
            </p:txBody>
          </p:sp>
          <p:sp>
            <p:nvSpPr>
              <p:cNvPr id="33" name="îŝḷîḓé-Freeform: Shape 48"/>
              <p:cNvSpPr/>
              <p:nvPr/>
            </p:nvSpPr>
            <p:spPr>
              <a:xfrm>
                <a:off x="4372036" y="3747642"/>
                <a:ext cx="543575" cy="893420"/>
              </a:xfrm>
              <a:custGeom>
                <a:avLst/>
                <a:gdLst/>
                <a:ahLst/>
                <a:cxnLst>
                  <a:cxn ang="0">
                    <a:pos x="wd2" y="hd2"/>
                  </a:cxn>
                  <a:cxn ang="5400000">
                    <a:pos x="wd2" y="hd2"/>
                  </a:cxn>
                  <a:cxn ang="10800000">
                    <a:pos x="wd2" y="hd2"/>
                  </a:cxn>
                  <a:cxn ang="16200000">
                    <a:pos x="wd2" y="hd2"/>
                  </a:cxn>
                </a:cxnLst>
                <a:rect l="0" t="0" r="r" b="b"/>
                <a:pathLst>
                  <a:path w="21594" h="21187" extrusionOk="0">
                    <a:moveTo>
                      <a:pt x="19621" y="154"/>
                    </a:moveTo>
                    <a:lnTo>
                      <a:pt x="1903" y="6260"/>
                    </a:lnTo>
                    <a:cubicBezTo>
                      <a:pt x="857" y="6620"/>
                      <a:pt x="-3" y="7510"/>
                      <a:pt x="0" y="8231"/>
                    </a:cubicBezTo>
                    <a:lnTo>
                      <a:pt x="58" y="20381"/>
                    </a:lnTo>
                    <a:cubicBezTo>
                      <a:pt x="61" y="21098"/>
                      <a:pt x="927" y="21393"/>
                      <a:pt x="1973" y="21032"/>
                    </a:cubicBezTo>
                    <a:lnTo>
                      <a:pt x="19691" y="14926"/>
                    </a:lnTo>
                    <a:cubicBezTo>
                      <a:pt x="20737" y="14565"/>
                      <a:pt x="21597" y="13676"/>
                      <a:pt x="21594" y="12959"/>
                    </a:cubicBezTo>
                    <a:lnTo>
                      <a:pt x="21536" y="809"/>
                    </a:lnTo>
                    <a:cubicBezTo>
                      <a:pt x="21533" y="88"/>
                      <a:pt x="20667" y="-207"/>
                      <a:pt x="19621" y="154"/>
                    </a:cubicBezTo>
                  </a:path>
                </a:pathLst>
              </a:custGeom>
              <a:solidFill>
                <a:schemeClr val="tx2">
                  <a:lumMod val="20000"/>
                  <a:lumOff val="80000"/>
                </a:schemeClr>
              </a:solidFill>
              <a:ln w="12700" cap="flat">
                <a:noFill/>
                <a:miter lim="400000"/>
              </a:ln>
              <a:effectLst/>
            </p:spPr>
            <p:txBody>
              <a:bodyPr anchor="ctr"/>
              <a:lstStyle/>
              <a:p>
                <a:pPr algn="ctr"/>
                <a:endParaRPr sz="1015"/>
              </a:p>
            </p:txBody>
          </p:sp>
          <p:sp>
            <p:nvSpPr>
              <p:cNvPr id="34" name="îŝḷîḓé-Freeform: Shape 31"/>
              <p:cNvSpPr/>
              <p:nvPr/>
            </p:nvSpPr>
            <p:spPr>
              <a:xfrm>
                <a:off x="6165883" y="1665129"/>
                <a:ext cx="543425" cy="893330"/>
              </a:xfrm>
              <a:custGeom>
                <a:avLst/>
                <a:gdLst/>
                <a:ahLst/>
                <a:cxnLst>
                  <a:cxn ang="0">
                    <a:pos x="wd2" y="hd2"/>
                  </a:cxn>
                  <a:cxn ang="5400000">
                    <a:pos x="wd2" y="hd2"/>
                  </a:cxn>
                  <a:cxn ang="10800000">
                    <a:pos x="wd2" y="hd2"/>
                  </a:cxn>
                  <a:cxn ang="16200000">
                    <a:pos x="wd2" y="hd2"/>
                  </a:cxn>
                </a:cxnLst>
                <a:rect l="0" t="0" r="r" b="b"/>
                <a:pathLst>
                  <a:path w="21594" h="21186" extrusionOk="0">
                    <a:moveTo>
                      <a:pt x="1973" y="155"/>
                    </a:moveTo>
                    <a:lnTo>
                      <a:pt x="19691" y="6261"/>
                    </a:lnTo>
                    <a:cubicBezTo>
                      <a:pt x="20742" y="6623"/>
                      <a:pt x="21597" y="7507"/>
                      <a:pt x="21594" y="8228"/>
                    </a:cubicBezTo>
                    <a:lnTo>
                      <a:pt x="21536" y="20379"/>
                    </a:lnTo>
                    <a:cubicBezTo>
                      <a:pt x="21533" y="21100"/>
                      <a:pt x="20672" y="21393"/>
                      <a:pt x="19621" y="21031"/>
                    </a:cubicBezTo>
                    <a:lnTo>
                      <a:pt x="1903" y="14925"/>
                    </a:lnTo>
                    <a:cubicBezTo>
                      <a:pt x="852" y="14563"/>
                      <a:pt x="-3" y="13679"/>
                      <a:pt x="0" y="12958"/>
                    </a:cubicBezTo>
                    <a:lnTo>
                      <a:pt x="58" y="807"/>
                    </a:lnTo>
                    <a:cubicBezTo>
                      <a:pt x="61" y="86"/>
                      <a:pt x="922" y="-207"/>
                      <a:pt x="1973" y="155"/>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35" name="îŝḷîḓé-Freeform: Shape 32"/>
              <p:cNvSpPr/>
              <p:nvPr/>
            </p:nvSpPr>
            <p:spPr>
              <a:xfrm>
                <a:off x="6165884" y="2366172"/>
                <a:ext cx="543443" cy="893413"/>
              </a:xfrm>
              <a:custGeom>
                <a:avLst/>
                <a:gdLst/>
                <a:ahLst/>
                <a:cxnLst>
                  <a:cxn ang="0">
                    <a:pos x="wd2" y="hd2"/>
                  </a:cxn>
                  <a:cxn ang="5400000">
                    <a:pos x="wd2" y="hd2"/>
                  </a:cxn>
                  <a:cxn ang="10800000">
                    <a:pos x="wd2" y="hd2"/>
                  </a:cxn>
                  <a:cxn ang="16200000">
                    <a:pos x="wd2" y="hd2"/>
                  </a:cxn>
                </a:cxnLst>
                <a:rect l="0" t="0" r="r" b="b"/>
                <a:pathLst>
                  <a:path w="21593" h="21185" extrusionOk="0">
                    <a:moveTo>
                      <a:pt x="1973" y="154"/>
                    </a:moveTo>
                    <a:lnTo>
                      <a:pt x="19689" y="6259"/>
                    </a:lnTo>
                    <a:cubicBezTo>
                      <a:pt x="20740" y="6621"/>
                      <a:pt x="21596" y="7508"/>
                      <a:pt x="21593" y="8226"/>
                    </a:cubicBezTo>
                    <a:lnTo>
                      <a:pt x="21534" y="20378"/>
                    </a:lnTo>
                    <a:cubicBezTo>
                      <a:pt x="21531" y="21096"/>
                      <a:pt x="20670" y="21392"/>
                      <a:pt x="19619" y="21030"/>
                    </a:cubicBezTo>
                    <a:lnTo>
                      <a:pt x="1903" y="14926"/>
                    </a:lnTo>
                    <a:cubicBezTo>
                      <a:pt x="851" y="14563"/>
                      <a:pt x="-4" y="13676"/>
                      <a:pt x="0" y="12958"/>
                    </a:cubicBezTo>
                    <a:lnTo>
                      <a:pt x="58" y="806"/>
                    </a:lnTo>
                    <a:cubicBezTo>
                      <a:pt x="62" y="88"/>
                      <a:pt x="921" y="-208"/>
                      <a:pt x="1973" y="154"/>
                    </a:cubicBezTo>
                  </a:path>
                </a:pathLst>
              </a:custGeom>
              <a:solidFill>
                <a:schemeClr val="accent2">
                  <a:lumMod val="100000"/>
                </a:schemeClr>
              </a:solidFill>
              <a:ln w="12700" cap="flat">
                <a:noFill/>
                <a:miter lim="400000"/>
              </a:ln>
              <a:effectLst/>
            </p:spPr>
            <p:txBody>
              <a:bodyPr anchor="ctr"/>
              <a:lstStyle/>
              <a:p>
                <a:pPr algn="ctr"/>
                <a:endParaRPr sz="1015"/>
              </a:p>
            </p:txBody>
          </p:sp>
          <p:sp>
            <p:nvSpPr>
              <p:cNvPr id="36" name="îŝḷîḓé-Freeform: Shape 33"/>
              <p:cNvSpPr/>
              <p:nvPr/>
            </p:nvSpPr>
            <p:spPr>
              <a:xfrm>
                <a:off x="6165883" y="3046598"/>
                <a:ext cx="543425" cy="893407"/>
              </a:xfrm>
              <a:custGeom>
                <a:avLst/>
                <a:gdLst/>
                <a:ahLst/>
                <a:cxnLst>
                  <a:cxn ang="0">
                    <a:pos x="wd2" y="hd2"/>
                  </a:cxn>
                  <a:cxn ang="5400000">
                    <a:pos x="wd2" y="hd2"/>
                  </a:cxn>
                  <a:cxn ang="10800000">
                    <a:pos x="wd2" y="hd2"/>
                  </a:cxn>
                  <a:cxn ang="16200000">
                    <a:pos x="wd2" y="hd2"/>
                  </a:cxn>
                </a:cxnLst>
                <a:rect l="0" t="0" r="r" b="b"/>
                <a:pathLst>
                  <a:path w="21594" h="21185" extrusionOk="0">
                    <a:moveTo>
                      <a:pt x="1973" y="154"/>
                    </a:moveTo>
                    <a:lnTo>
                      <a:pt x="19691" y="6259"/>
                    </a:lnTo>
                    <a:cubicBezTo>
                      <a:pt x="20742" y="6621"/>
                      <a:pt x="21597" y="7508"/>
                      <a:pt x="21594" y="8229"/>
                    </a:cubicBezTo>
                    <a:lnTo>
                      <a:pt x="21536" y="20379"/>
                    </a:lnTo>
                    <a:cubicBezTo>
                      <a:pt x="21533" y="21096"/>
                      <a:pt x="20672" y="21392"/>
                      <a:pt x="19621" y="21030"/>
                    </a:cubicBezTo>
                    <a:lnTo>
                      <a:pt x="1903" y="14925"/>
                    </a:lnTo>
                    <a:cubicBezTo>
                      <a:pt x="852" y="14563"/>
                      <a:pt x="-3" y="13676"/>
                      <a:pt x="0" y="12959"/>
                    </a:cubicBezTo>
                    <a:lnTo>
                      <a:pt x="58" y="809"/>
                    </a:lnTo>
                    <a:cubicBezTo>
                      <a:pt x="61" y="88"/>
                      <a:pt x="922" y="-208"/>
                      <a:pt x="1973" y="154"/>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37" name="îŝḷîḓé-Freeform: Shape 34"/>
              <p:cNvSpPr/>
              <p:nvPr/>
            </p:nvSpPr>
            <p:spPr>
              <a:xfrm>
                <a:off x="6763833" y="2015651"/>
                <a:ext cx="543584" cy="893334"/>
              </a:xfrm>
              <a:custGeom>
                <a:avLst/>
                <a:gdLst/>
                <a:ahLst/>
                <a:cxnLst>
                  <a:cxn ang="0">
                    <a:pos x="wd2" y="hd2"/>
                  </a:cxn>
                  <a:cxn ang="5400000">
                    <a:pos x="wd2" y="hd2"/>
                  </a:cxn>
                  <a:cxn ang="10800000">
                    <a:pos x="wd2" y="hd2"/>
                  </a:cxn>
                  <a:cxn ang="16200000">
                    <a:pos x="wd2" y="hd2"/>
                  </a:cxn>
                </a:cxnLst>
                <a:rect l="0" t="0" r="r" b="b"/>
                <a:pathLst>
                  <a:path w="21594" h="21188" extrusionOk="0">
                    <a:moveTo>
                      <a:pt x="1973" y="155"/>
                    </a:moveTo>
                    <a:lnTo>
                      <a:pt x="19691" y="6262"/>
                    </a:lnTo>
                    <a:cubicBezTo>
                      <a:pt x="20736" y="6623"/>
                      <a:pt x="21597" y="7509"/>
                      <a:pt x="21594" y="8230"/>
                    </a:cubicBezTo>
                    <a:lnTo>
                      <a:pt x="21536" y="20382"/>
                    </a:lnTo>
                    <a:cubicBezTo>
                      <a:pt x="21532" y="21103"/>
                      <a:pt x="20667" y="21394"/>
                      <a:pt x="19621" y="21033"/>
                    </a:cubicBezTo>
                    <a:lnTo>
                      <a:pt x="1903" y="14926"/>
                    </a:lnTo>
                    <a:cubicBezTo>
                      <a:pt x="858" y="14565"/>
                      <a:pt x="-3" y="13679"/>
                      <a:pt x="0" y="12958"/>
                    </a:cubicBezTo>
                    <a:lnTo>
                      <a:pt x="58" y="806"/>
                    </a:lnTo>
                    <a:cubicBezTo>
                      <a:pt x="62" y="85"/>
                      <a:pt x="927" y="-206"/>
                      <a:pt x="1973" y="155"/>
                    </a:cubicBezTo>
                  </a:path>
                </a:pathLst>
              </a:custGeom>
              <a:solidFill>
                <a:schemeClr val="accent3">
                  <a:lumMod val="100000"/>
                </a:schemeClr>
              </a:solidFill>
              <a:ln w="12700" cap="flat">
                <a:noFill/>
                <a:miter lim="400000"/>
              </a:ln>
              <a:effectLst/>
            </p:spPr>
            <p:txBody>
              <a:bodyPr anchor="ctr"/>
              <a:lstStyle/>
              <a:p>
                <a:pPr algn="ctr"/>
                <a:endParaRPr sz="1015"/>
              </a:p>
            </p:txBody>
          </p:sp>
          <p:sp>
            <p:nvSpPr>
              <p:cNvPr id="38" name="îŝḷîḓé-Freeform: Shape 35"/>
              <p:cNvSpPr/>
              <p:nvPr/>
            </p:nvSpPr>
            <p:spPr>
              <a:xfrm>
                <a:off x="6763833" y="2696075"/>
                <a:ext cx="543543" cy="893430"/>
              </a:xfrm>
              <a:custGeom>
                <a:avLst/>
                <a:gdLst/>
                <a:ahLst/>
                <a:cxnLst>
                  <a:cxn ang="0">
                    <a:pos x="wd2" y="hd2"/>
                  </a:cxn>
                  <a:cxn ang="5400000">
                    <a:pos x="wd2" y="hd2"/>
                  </a:cxn>
                  <a:cxn ang="10800000">
                    <a:pos x="wd2" y="hd2"/>
                  </a:cxn>
                  <a:cxn ang="16200000">
                    <a:pos x="wd2" y="hd2"/>
                  </a:cxn>
                </a:cxnLst>
                <a:rect l="0" t="0" r="r" b="b"/>
                <a:pathLst>
                  <a:path w="21593" h="21187" extrusionOk="0">
                    <a:moveTo>
                      <a:pt x="1973" y="154"/>
                    </a:moveTo>
                    <a:lnTo>
                      <a:pt x="19691" y="6260"/>
                    </a:lnTo>
                    <a:cubicBezTo>
                      <a:pt x="20737" y="6621"/>
                      <a:pt x="21597" y="7510"/>
                      <a:pt x="21593" y="8227"/>
                    </a:cubicBezTo>
                    <a:lnTo>
                      <a:pt x="21535" y="20381"/>
                    </a:lnTo>
                    <a:cubicBezTo>
                      <a:pt x="21532" y="21098"/>
                      <a:pt x="20667" y="21393"/>
                      <a:pt x="19620" y="21032"/>
                    </a:cubicBezTo>
                    <a:lnTo>
                      <a:pt x="1902" y="14926"/>
                    </a:lnTo>
                    <a:cubicBezTo>
                      <a:pt x="856" y="14565"/>
                      <a:pt x="-3" y="13676"/>
                      <a:pt x="0" y="12959"/>
                    </a:cubicBezTo>
                    <a:lnTo>
                      <a:pt x="58" y="805"/>
                    </a:lnTo>
                    <a:cubicBezTo>
                      <a:pt x="61" y="88"/>
                      <a:pt x="926" y="-207"/>
                      <a:pt x="1973" y="154"/>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39" name="îŝḷîḓé-Freeform: Shape 36"/>
              <p:cNvSpPr/>
              <p:nvPr/>
            </p:nvSpPr>
            <p:spPr>
              <a:xfrm>
                <a:off x="6763833" y="3397120"/>
                <a:ext cx="543584" cy="893415"/>
              </a:xfrm>
              <a:custGeom>
                <a:avLst/>
                <a:gdLst/>
                <a:ahLst/>
                <a:cxnLst>
                  <a:cxn ang="0">
                    <a:pos x="wd2" y="hd2"/>
                  </a:cxn>
                  <a:cxn ang="5400000">
                    <a:pos x="wd2" y="hd2"/>
                  </a:cxn>
                  <a:cxn ang="10800000">
                    <a:pos x="wd2" y="hd2"/>
                  </a:cxn>
                  <a:cxn ang="16200000">
                    <a:pos x="wd2" y="hd2"/>
                  </a:cxn>
                </a:cxnLst>
                <a:rect l="0" t="0" r="r" b="b"/>
                <a:pathLst>
                  <a:path w="21594" h="21187" extrusionOk="0">
                    <a:moveTo>
                      <a:pt x="1974" y="154"/>
                    </a:moveTo>
                    <a:lnTo>
                      <a:pt x="19691" y="6260"/>
                    </a:lnTo>
                    <a:cubicBezTo>
                      <a:pt x="20737" y="6620"/>
                      <a:pt x="21597" y="7510"/>
                      <a:pt x="21594" y="8231"/>
                    </a:cubicBezTo>
                    <a:lnTo>
                      <a:pt x="21536" y="20381"/>
                    </a:lnTo>
                    <a:cubicBezTo>
                      <a:pt x="21533" y="21098"/>
                      <a:pt x="20668" y="21393"/>
                      <a:pt x="19621" y="21032"/>
                    </a:cubicBezTo>
                    <a:lnTo>
                      <a:pt x="1904" y="14926"/>
                    </a:lnTo>
                    <a:cubicBezTo>
                      <a:pt x="858" y="14565"/>
                      <a:pt x="-3" y="13676"/>
                      <a:pt x="0" y="12959"/>
                    </a:cubicBezTo>
                    <a:lnTo>
                      <a:pt x="59" y="808"/>
                    </a:lnTo>
                    <a:cubicBezTo>
                      <a:pt x="62" y="87"/>
                      <a:pt x="928" y="-207"/>
                      <a:pt x="1974" y="154"/>
                    </a:cubicBezTo>
                  </a:path>
                </a:pathLst>
              </a:custGeom>
              <a:solidFill>
                <a:schemeClr val="accent3">
                  <a:lumMod val="100000"/>
                </a:schemeClr>
              </a:solidFill>
              <a:ln w="12700" cap="flat">
                <a:noFill/>
                <a:miter lim="400000"/>
              </a:ln>
              <a:effectLst/>
            </p:spPr>
            <p:txBody>
              <a:bodyPr anchor="ctr"/>
              <a:lstStyle/>
              <a:p>
                <a:pPr algn="ctr"/>
                <a:endParaRPr sz="1015"/>
              </a:p>
            </p:txBody>
          </p:sp>
          <p:sp>
            <p:nvSpPr>
              <p:cNvPr id="40" name="îŝḷîḓé-Freeform: Shape 37"/>
              <p:cNvSpPr/>
              <p:nvPr/>
            </p:nvSpPr>
            <p:spPr>
              <a:xfrm>
                <a:off x="7358708" y="2366172"/>
                <a:ext cx="543564" cy="893330"/>
              </a:xfrm>
              <a:custGeom>
                <a:avLst/>
                <a:gdLst/>
                <a:ahLst/>
                <a:cxnLst>
                  <a:cxn ang="0">
                    <a:pos x="wd2" y="hd2"/>
                  </a:cxn>
                  <a:cxn ang="5400000">
                    <a:pos x="wd2" y="hd2"/>
                  </a:cxn>
                  <a:cxn ang="10800000">
                    <a:pos x="wd2" y="hd2"/>
                  </a:cxn>
                  <a:cxn ang="16200000">
                    <a:pos x="wd2" y="hd2"/>
                  </a:cxn>
                </a:cxnLst>
                <a:rect l="0" t="0" r="r" b="b"/>
                <a:pathLst>
                  <a:path w="21593" h="21188" extrusionOk="0">
                    <a:moveTo>
                      <a:pt x="1973" y="155"/>
                    </a:moveTo>
                    <a:lnTo>
                      <a:pt x="19690" y="6262"/>
                    </a:lnTo>
                    <a:cubicBezTo>
                      <a:pt x="20736" y="6623"/>
                      <a:pt x="21597" y="7508"/>
                      <a:pt x="21593" y="8230"/>
                    </a:cubicBezTo>
                    <a:lnTo>
                      <a:pt x="21535" y="20382"/>
                    </a:lnTo>
                    <a:cubicBezTo>
                      <a:pt x="21531" y="21103"/>
                      <a:pt x="20666" y="21394"/>
                      <a:pt x="19620" y="21033"/>
                    </a:cubicBezTo>
                    <a:lnTo>
                      <a:pt x="1902" y="14926"/>
                    </a:lnTo>
                    <a:cubicBezTo>
                      <a:pt x="856" y="14565"/>
                      <a:pt x="-3" y="13679"/>
                      <a:pt x="0" y="12958"/>
                    </a:cubicBezTo>
                    <a:lnTo>
                      <a:pt x="58" y="806"/>
                    </a:lnTo>
                    <a:cubicBezTo>
                      <a:pt x="61" y="85"/>
                      <a:pt x="926" y="-206"/>
                      <a:pt x="1973" y="155"/>
                    </a:cubicBezTo>
                  </a:path>
                </a:pathLst>
              </a:custGeom>
              <a:solidFill>
                <a:schemeClr val="tx2">
                  <a:lumMod val="20000"/>
                  <a:lumOff val="80000"/>
                </a:schemeClr>
              </a:solidFill>
              <a:ln w="12700" cap="flat">
                <a:noFill/>
                <a:miter lim="400000"/>
              </a:ln>
              <a:effectLst/>
            </p:spPr>
            <p:txBody>
              <a:bodyPr anchor="ctr"/>
              <a:lstStyle/>
              <a:p>
                <a:pPr algn="ctr"/>
                <a:endParaRPr sz="1015"/>
              </a:p>
            </p:txBody>
          </p:sp>
          <p:sp>
            <p:nvSpPr>
              <p:cNvPr id="41" name="îŝḷîḓé-Freeform: Shape 38"/>
              <p:cNvSpPr/>
              <p:nvPr/>
            </p:nvSpPr>
            <p:spPr>
              <a:xfrm>
                <a:off x="7361782" y="3046598"/>
                <a:ext cx="543565" cy="893425"/>
              </a:xfrm>
              <a:custGeom>
                <a:avLst/>
                <a:gdLst/>
                <a:ahLst/>
                <a:cxnLst>
                  <a:cxn ang="0">
                    <a:pos x="wd2" y="hd2"/>
                  </a:cxn>
                  <a:cxn ang="5400000">
                    <a:pos x="wd2" y="hd2"/>
                  </a:cxn>
                  <a:cxn ang="10800000">
                    <a:pos x="wd2" y="hd2"/>
                  </a:cxn>
                  <a:cxn ang="16200000">
                    <a:pos x="wd2" y="hd2"/>
                  </a:cxn>
                </a:cxnLst>
                <a:rect l="0" t="0" r="r" b="b"/>
                <a:pathLst>
                  <a:path w="21593" h="21187" extrusionOk="0">
                    <a:moveTo>
                      <a:pt x="1973" y="155"/>
                    </a:moveTo>
                    <a:lnTo>
                      <a:pt x="19691" y="6261"/>
                    </a:lnTo>
                    <a:cubicBezTo>
                      <a:pt x="20737" y="6622"/>
                      <a:pt x="21596" y="7511"/>
                      <a:pt x="21593" y="8228"/>
                    </a:cubicBezTo>
                    <a:lnTo>
                      <a:pt x="21535" y="20382"/>
                    </a:lnTo>
                    <a:cubicBezTo>
                      <a:pt x="21532" y="21099"/>
                      <a:pt x="20667" y="21394"/>
                      <a:pt x="19620" y="21033"/>
                    </a:cubicBezTo>
                    <a:lnTo>
                      <a:pt x="1903" y="14927"/>
                    </a:lnTo>
                    <a:cubicBezTo>
                      <a:pt x="857" y="14566"/>
                      <a:pt x="-4" y="13677"/>
                      <a:pt x="0" y="12960"/>
                    </a:cubicBezTo>
                    <a:lnTo>
                      <a:pt x="58" y="806"/>
                    </a:lnTo>
                    <a:cubicBezTo>
                      <a:pt x="62" y="88"/>
                      <a:pt x="927" y="-206"/>
                      <a:pt x="1973" y="155"/>
                    </a:cubicBezTo>
                  </a:path>
                </a:pathLst>
              </a:custGeom>
              <a:solidFill>
                <a:schemeClr val="accent1">
                  <a:lumMod val="100000"/>
                </a:schemeClr>
              </a:solidFill>
              <a:ln w="12700" cap="flat">
                <a:noFill/>
                <a:miter lim="400000"/>
              </a:ln>
              <a:effectLst/>
            </p:spPr>
            <p:txBody>
              <a:bodyPr anchor="ctr"/>
              <a:lstStyle/>
              <a:p>
                <a:pPr algn="ctr"/>
                <a:endParaRPr sz="1015"/>
              </a:p>
            </p:txBody>
          </p:sp>
          <p:sp>
            <p:nvSpPr>
              <p:cNvPr id="42" name="îŝḷîḓé-Freeform: Shape 39"/>
              <p:cNvSpPr/>
              <p:nvPr/>
            </p:nvSpPr>
            <p:spPr>
              <a:xfrm>
                <a:off x="7361782" y="3747642"/>
                <a:ext cx="543585" cy="893420"/>
              </a:xfrm>
              <a:custGeom>
                <a:avLst/>
                <a:gdLst/>
                <a:ahLst/>
                <a:cxnLst>
                  <a:cxn ang="0">
                    <a:pos x="wd2" y="hd2"/>
                  </a:cxn>
                  <a:cxn ang="5400000">
                    <a:pos x="wd2" y="hd2"/>
                  </a:cxn>
                  <a:cxn ang="10800000">
                    <a:pos x="wd2" y="hd2"/>
                  </a:cxn>
                  <a:cxn ang="16200000">
                    <a:pos x="wd2" y="hd2"/>
                  </a:cxn>
                </a:cxnLst>
                <a:rect l="0" t="0" r="r" b="b"/>
                <a:pathLst>
                  <a:path w="21594" h="21187" extrusionOk="0">
                    <a:moveTo>
                      <a:pt x="1973" y="154"/>
                    </a:moveTo>
                    <a:lnTo>
                      <a:pt x="19690" y="6260"/>
                    </a:lnTo>
                    <a:cubicBezTo>
                      <a:pt x="20736" y="6620"/>
                      <a:pt x="21597" y="7510"/>
                      <a:pt x="21594" y="8231"/>
                    </a:cubicBezTo>
                    <a:lnTo>
                      <a:pt x="21535" y="20381"/>
                    </a:lnTo>
                    <a:cubicBezTo>
                      <a:pt x="21532" y="21098"/>
                      <a:pt x="20666" y="21393"/>
                      <a:pt x="19620" y="21032"/>
                    </a:cubicBezTo>
                    <a:lnTo>
                      <a:pt x="1902" y="14926"/>
                    </a:lnTo>
                    <a:cubicBezTo>
                      <a:pt x="857" y="14565"/>
                      <a:pt x="-3" y="13676"/>
                      <a:pt x="0" y="12959"/>
                    </a:cubicBezTo>
                    <a:lnTo>
                      <a:pt x="58" y="809"/>
                    </a:lnTo>
                    <a:cubicBezTo>
                      <a:pt x="61" y="88"/>
                      <a:pt x="926" y="-207"/>
                      <a:pt x="1973" y="154"/>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43" name="îŝḷîḓé-Freeform: Shape 22"/>
              <p:cNvSpPr/>
              <p:nvPr/>
            </p:nvSpPr>
            <p:spPr>
              <a:xfrm>
                <a:off x="6825691" y="4383754"/>
                <a:ext cx="1043476" cy="586835"/>
              </a:xfrm>
              <a:custGeom>
                <a:avLst/>
                <a:gdLst/>
                <a:ahLst/>
                <a:cxnLst>
                  <a:cxn ang="0">
                    <a:pos x="wd2" y="hd2"/>
                  </a:cxn>
                  <a:cxn ang="5400000">
                    <a:pos x="wd2" y="hd2"/>
                  </a:cxn>
                  <a:cxn ang="10800000">
                    <a:pos x="wd2" y="hd2"/>
                  </a:cxn>
                  <a:cxn ang="16200000">
                    <a:pos x="wd2" y="hd2"/>
                  </a:cxn>
                </a:cxnLst>
                <a:rect l="0" t="0" r="r" b="b"/>
                <a:pathLst>
                  <a:path w="21324" h="21597" extrusionOk="0">
                    <a:moveTo>
                      <a:pt x="10654" y="0"/>
                    </a:moveTo>
                    <a:cubicBezTo>
                      <a:pt x="10290" y="-1"/>
                      <a:pt x="9927" y="136"/>
                      <a:pt x="9650" y="415"/>
                    </a:cubicBezTo>
                    <a:lnTo>
                      <a:pt x="409" y="9788"/>
                    </a:lnTo>
                    <a:cubicBezTo>
                      <a:pt x="-139" y="10343"/>
                      <a:pt x="-136" y="11252"/>
                      <a:pt x="414" y="11811"/>
                    </a:cubicBezTo>
                    <a:lnTo>
                      <a:pt x="9676" y="21182"/>
                    </a:lnTo>
                    <a:cubicBezTo>
                      <a:pt x="9951" y="21457"/>
                      <a:pt x="10309" y="21596"/>
                      <a:pt x="10668" y="21598"/>
                    </a:cubicBezTo>
                    <a:cubicBezTo>
                      <a:pt x="11031" y="21599"/>
                      <a:pt x="11394" y="21459"/>
                      <a:pt x="11670" y="21177"/>
                    </a:cubicBezTo>
                    <a:lnTo>
                      <a:pt x="20914" y="11805"/>
                    </a:lnTo>
                    <a:cubicBezTo>
                      <a:pt x="21461" y="11251"/>
                      <a:pt x="21460" y="10351"/>
                      <a:pt x="20916" y="9792"/>
                    </a:cubicBezTo>
                    <a:lnTo>
                      <a:pt x="11719" y="490"/>
                    </a:lnTo>
                    <a:lnTo>
                      <a:pt x="11647" y="415"/>
                    </a:lnTo>
                    <a:cubicBezTo>
                      <a:pt x="11374" y="140"/>
                      <a:pt x="11014" y="2"/>
                      <a:pt x="10654" y="0"/>
                    </a:cubicBezTo>
                  </a:path>
                </a:pathLst>
              </a:custGeom>
              <a:solidFill>
                <a:schemeClr val="tx2">
                  <a:lumMod val="20000"/>
                  <a:lumOff val="80000"/>
                </a:schemeClr>
              </a:solidFill>
              <a:ln w="12700" cap="flat">
                <a:noFill/>
                <a:miter lim="400000"/>
              </a:ln>
              <a:effectLst/>
            </p:spPr>
            <p:txBody>
              <a:bodyPr anchor="ctr"/>
              <a:lstStyle/>
              <a:p>
                <a:pPr algn="ctr"/>
                <a:endParaRPr sz="1015"/>
              </a:p>
            </p:txBody>
          </p:sp>
          <p:sp>
            <p:nvSpPr>
              <p:cNvPr id="44" name="îŝḷîḓé-Freeform: Shape 23"/>
              <p:cNvSpPr/>
              <p:nvPr/>
            </p:nvSpPr>
            <p:spPr>
              <a:xfrm>
                <a:off x="6227742" y="4693038"/>
                <a:ext cx="1043546" cy="586855"/>
              </a:xfrm>
              <a:custGeom>
                <a:avLst/>
                <a:gdLst/>
                <a:ahLst/>
                <a:cxnLst>
                  <a:cxn ang="0">
                    <a:pos x="wd2" y="hd2"/>
                  </a:cxn>
                  <a:cxn ang="5400000">
                    <a:pos x="wd2" y="hd2"/>
                  </a:cxn>
                  <a:cxn ang="10800000">
                    <a:pos x="wd2" y="hd2"/>
                  </a:cxn>
                  <a:cxn ang="16200000">
                    <a:pos x="wd2" y="hd2"/>
                  </a:cxn>
                </a:cxnLst>
                <a:rect l="0" t="0" r="r" b="b"/>
                <a:pathLst>
                  <a:path w="21324" h="21597" extrusionOk="0">
                    <a:moveTo>
                      <a:pt x="10653" y="0"/>
                    </a:moveTo>
                    <a:cubicBezTo>
                      <a:pt x="10291" y="-1"/>
                      <a:pt x="9928" y="138"/>
                      <a:pt x="9653" y="419"/>
                    </a:cubicBezTo>
                    <a:lnTo>
                      <a:pt x="409" y="9792"/>
                    </a:lnTo>
                    <a:cubicBezTo>
                      <a:pt x="-139" y="10347"/>
                      <a:pt x="-136" y="11256"/>
                      <a:pt x="414" y="11809"/>
                    </a:cubicBezTo>
                    <a:lnTo>
                      <a:pt x="9676" y="21180"/>
                    </a:lnTo>
                    <a:cubicBezTo>
                      <a:pt x="9950" y="21458"/>
                      <a:pt x="10310" y="21597"/>
                      <a:pt x="10670" y="21598"/>
                    </a:cubicBezTo>
                    <a:cubicBezTo>
                      <a:pt x="11009" y="21599"/>
                      <a:pt x="11348" y="21477"/>
                      <a:pt x="11616" y="21235"/>
                    </a:cubicBezTo>
                    <a:lnTo>
                      <a:pt x="20920" y="11801"/>
                    </a:lnTo>
                    <a:cubicBezTo>
                      <a:pt x="21461" y="11245"/>
                      <a:pt x="21459" y="10341"/>
                      <a:pt x="20911" y="9792"/>
                    </a:cubicBezTo>
                    <a:lnTo>
                      <a:pt x="11650" y="421"/>
                    </a:lnTo>
                    <a:cubicBezTo>
                      <a:pt x="11376" y="142"/>
                      <a:pt x="11014" y="2"/>
                      <a:pt x="10653" y="0"/>
                    </a:cubicBezTo>
                  </a:path>
                </a:pathLst>
              </a:custGeom>
              <a:solidFill>
                <a:schemeClr val="accent2">
                  <a:lumMod val="100000"/>
                </a:schemeClr>
              </a:solidFill>
              <a:ln w="12700" cap="flat">
                <a:noFill/>
                <a:miter lim="400000"/>
              </a:ln>
              <a:effectLst/>
            </p:spPr>
            <p:txBody>
              <a:bodyPr anchor="ctr"/>
              <a:lstStyle/>
              <a:p>
                <a:pPr algn="ctr"/>
                <a:endParaRPr sz="1015"/>
              </a:p>
            </p:txBody>
          </p:sp>
          <p:sp>
            <p:nvSpPr>
              <p:cNvPr id="45" name="îŝḷîḓé-Freeform: Shape 24"/>
              <p:cNvSpPr/>
              <p:nvPr/>
            </p:nvSpPr>
            <p:spPr>
              <a:xfrm>
                <a:off x="5629793" y="5022941"/>
                <a:ext cx="1043601" cy="586915"/>
              </a:xfrm>
              <a:custGeom>
                <a:avLst/>
                <a:gdLst/>
                <a:ahLst/>
                <a:cxnLst>
                  <a:cxn ang="0">
                    <a:pos x="wd2" y="hd2"/>
                  </a:cxn>
                  <a:cxn ang="5400000">
                    <a:pos x="wd2" y="hd2"/>
                  </a:cxn>
                  <a:cxn ang="10800000">
                    <a:pos x="wd2" y="hd2"/>
                  </a:cxn>
                  <a:cxn ang="16200000">
                    <a:pos x="wd2" y="hd2"/>
                  </a:cxn>
                </a:cxnLst>
                <a:rect l="0" t="0" r="r" b="b"/>
                <a:pathLst>
                  <a:path w="21324" h="21597" extrusionOk="0">
                    <a:moveTo>
                      <a:pt x="10655" y="0"/>
                    </a:moveTo>
                    <a:cubicBezTo>
                      <a:pt x="10293" y="-1"/>
                      <a:pt x="9930" y="138"/>
                      <a:pt x="9656" y="415"/>
                    </a:cubicBezTo>
                    <a:lnTo>
                      <a:pt x="408" y="9787"/>
                    </a:lnTo>
                    <a:cubicBezTo>
                      <a:pt x="-136" y="10342"/>
                      <a:pt x="-137" y="11257"/>
                      <a:pt x="414" y="11809"/>
                    </a:cubicBezTo>
                    <a:lnTo>
                      <a:pt x="9675" y="21180"/>
                    </a:lnTo>
                    <a:cubicBezTo>
                      <a:pt x="9948" y="21457"/>
                      <a:pt x="10309" y="21597"/>
                      <a:pt x="10668" y="21598"/>
                    </a:cubicBezTo>
                    <a:cubicBezTo>
                      <a:pt x="11017" y="21599"/>
                      <a:pt x="11365" y="21471"/>
                      <a:pt x="11634" y="21213"/>
                    </a:cubicBezTo>
                    <a:lnTo>
                      <a:pt x="20920" y="11799"/>
                    </a:lnTo>
                    <a:cubicBezTo>
                      <a:pt x="21463" y="11243"/>
                      <a:pt x="21458" y="10344"/>
                      <a:pt x="20914" y="9786"/>
                    </a:cubicBezTo>
                    <a:lnTo>
                      <a:pt x="11648" y="416"/>
                    </a:lnTo>
                    <a:cubicBezTo>
                      <a:pt x="11376" y="141"/>
                      <a:pt x="11016" y="2"/>
                      <a:pt x="10655" y="0"/>
                    </a:cubicBezTo>
                  </a:path>
                </a:pathLst>
              </a:custGeom>
              <a:solidFill>
                <a:schemeClr val="accent1">
                  <a:lumMod val="100000"/>
                </a:schemeClr>
              </a:solidFill>
              <a:ln w="12700" cap="flat">
                <a:noFill/>
                <a:miter lim="400000"/>
              </a:ln>
              <a:effectLst/>
            </p:spPr>
            <p:txBody>
              <a:bodyPr anchor="ctr"/>
              <a:lstStyle/>
              <a:p>
                <a:pPr algn="ctr"/>
                <a:endParaRPr sz="1015"/>
              </a:p>
            </p:txBody>
          </p:sp>
          <p:sp>
            <p:nvSpPr>
              <p:cNvPr id="46" name="îŝḷîḓé-Freeform: Shape 25"/>
              <p:cNvSpPr/>
              <p:nvPr/>
            </p:nvSpPr>
            <p:spPr>
              <a:xfrm>
                <a:off x="6227742" y="4053851"/>
                <a:ext cx="1043497" cy="586915"/>
              </a:xfrm>
              <a:custGeom>
                <a:avLst/>
                <a:gdLst/>
                <a:ahLst/>
                <a:cxnLst>
                  <a:cxn ang="0">
                    <a:pos x="wd2" y="hd2"/>
                  </a:cxn>
                  <a:cxn ang="5400000">
                    <a:pos x="wd2" y="hd2"/>
                  </a:cxn>
                  <a:cxn ang="10800000">
                    <a:pos x="wd2" y="hd2"/>
                  </a:cxn>
                  <a:cxn ang="16200000">
                    <a:pos x="wd2" y="hd2"/>
                  </a:cxn>
                </a:cxnLst>
                <a:rect l="0" t="0" r="r" b="b"/>
                <a:pathLst>
                  <a:path w="21322" h="21598" extrusionOk="0">
                    <a:moveTo>
                      <a:pt x="10651" y="0"/>
                    </a:moveTo>
                    <a:cubicBezTo>
                      <a:pt x="10289" y="-1"/>
                      <a:pt x="9926" y="138"/>
                      <a:pt x="9651" y="419"/>
                    </a:cubicBezTo>
                    <a:lnTo>
                      <a:pt x="408" y="9791"/>
                    </a:lnTo>
                    <a:cubicBezTo>
                      <a:pt x="-140" y="10346"/>
                      <a:pt x="-134" y="11255"/>
                      <a:pt x="413" y="11808"/>
                    </a:cubicBezTo>
                    <a:lnTo>
                      <a:pt x="9674" y="21179"/>
                    </a:lnTo>
                    <a:cubicBezTo>
                      <a:pt x="9948" y="21456"/>
                      <a:pt x="10308" y="21596"/>
                      <a:pt x="10668" y="21598"/>
                    </a:cubicBezTo>
                    <a:cubicBezTo>
                      <a:pt x="11031" y="21599"/>
                      <a:pt x="11395" y="21458"/>
                      <a:pt x="11671" y="21180"/>
                    </a:cubicBezTo>
                    <a:lnTo>
                      <a:pt x="20911" y="11808"/>
                    </a:lnTo>
                    <a:cubicBezTo>
                      <a:pt x="21459" y="11253"/>
                      <a:pt x="21460" y="10344"/>
                      <a:pt x="20909" y="9792"/>
                    </a:cubicBezTo>
                    <a:lnTo>
                      <a:pt x="13439" y="2233"/>
                    </a:lnTo>
                    <a:lnTo>
                      <a:pt x="11634" y="408"/>
                    </a:lnTo>
                    <a:cubicBezTo>
                      <a:pt x="11361" y="138"/>
                      <a:pt x="11006" y="1"/>
                      <a:pt x="10651" y="0"/>
                    </a:cubicBezTo>
                  </a:path>
                </a:pathLst>
              </a:custGeom>
              <a:solidFill>
                <a:schemeClr val="accent2">
                  <a:lumMod val="100000"/>
                </a:schemeClr>
              </a:solidFill>
              <a:ln w="12700" cap="flat">
                <a:noFill/>
                <a:miter lim="400000"/>
              </a:ln>
              <a:effectLst/>
            </p:spPr>
            <p:txBody>
              <a:bodyPr anchor="ctr"/>
              <a:lstStyle/>
              <a:p>
                <a:pPr algn="ctr"/>
                <a:endParaRPr sz="1015"/>
              </a:p>
            </p:txBody>
          </p:sp>
          <p:sp>
            <p:nvSpPr>
              <p:cNvPr id="47" name="îŝḷîḓé-Freeform: Shape 26"/>
              <p:cNvSpPr/>
              <p:nvPr/>
            </p:nvSpPr>
            <p:spPr>
              <a:xfrm>
                <a:off x="5629793" y="4383754"/>
                <a:ext cx="1043489" cy="586816"/>
              </a:xfrm>
              <a:custGeom>
                <a:avLst/>
                <a:gdLst/>
                <a:ahLst/>
                <a:cxnLst>
                  <a:cxn ang="0">
                    <a:pos x="wd2" y="hd2"/>
                  </a:cxn>
                  <a:cxn ang="5400000">
                    <a:pos x="wd2" y="hd2"/>
                  </a:cxn>
                  <a:cxn ang="10800000">
                    <a:pos x="wd2" y="hd2"/>
                  </a:cxn>
                  <a:cxn ang="16200000">
                    <a:pos x="wd2" y="hd2"/>
                  </a:cxn>
                </a:cxnLst>
                <a:rect l="0" t="0" r="r" b="b"/>
                <a:pathLst>
                  <a:path w="21323" h="21597" extrusionOk="0">
                    <a:moveTo>
                      <a:pt x="10653" y="0"/>
                    </a:moveTo>
                    <a:cubicBezTo>
                      <a:pt x="10290" y="-1"/>
                      <a:pt x="9928" y="137"/>
                      <a:pt x="9653" y="415"/>
                    </a:cubicBezTo>
                    <a:lnTo>
                      <a:pt x="409" y="9789"/>
                    </a:lnTo>
                    <a:cubicBezTo>
                      <a:pt x="-139" y="10343"/>
                      <a:pt x="-136" y="11252"/>
                      <a:pt x="414" y="11810"/>
                    </a:cubicBezTo>
                    <a:lnTo>
                      <a:pt x="9676" y="21183"/>
                    </a:lnTo>
                    <a:cubicBezTo>
                      <a:pt x="9949" y="21458"/>
                      <a:pt x="10309" y="21596"/>
                      <a:pt x="10668" y="21598"/>
                    </a:cubicBezTo>
                    <a:cubicBezTo>
                      <a:pt x="11031" y="21599"/>
                      <a:pt x="11393" y="21460"/>
                      <a:pt x="11669" y="21178"/>
                    </a:cubicBezTo>
                    <a:lnTo>
                      <a:pt x="20913" y="11805"/>
                    </a:lnTo>
                    <a:cubicBezTo>
                      <a:pt x="21461" y="11251"/>
                      <a:pt x="21459" y="10347"/>
                      <a:pt x="20911" y="9789"/>
                    </a:cubicBezTo>
                    <a:lnTo>
                      <a:pt x="11646" y="416"/>
                    </a:lnTo>
                    <a:cubicBezTo>
                      <a:pt x="11374" y="141"/>
                      <a:pt x="11013" y="2"/>
                      <a:pt x="10653" y="0"/>
                    </a:cubicBezTo>
                  </a:path>
                </a:pathLst>
              </a:custGeom>
              <a:solidFill>
                <a:schemeClr val="tx2">
                  <a:lumMod val="40000"/>
                  <a:lumOff val="60000"/>
                </a:schemeClr>
              </a:solidFill>
              <a:ln w="12700" cap="flat">
                <a:noFill/>
                <a:miter lim="400000"/>
              </a:ln>
              <a:effectLst/>
            </p:spPr>
            <p:txBody>
              <a:bodyPr anchor="ctr"/>
              <a:lstStyle/>
              <a:p>
                <a:pPr algn="ctr"/>
                <a:endParaRPr sz="1015"/>
              </a:p>
            </p:txBody>
          </p:sp>
          <p:sp>
            <p:nvSpPr>
              <p:cNvPr id="48" name="îŝḷîḓé-Freeform: Shape 27"/>
              <p:cNvSpPr/>
              <p:nvPr/>
            </p:nvSpPr>
            <p:spPr>
              <a:xfrm>
                <a:off x="5031843" y="4693038"/>
                <a:ext cx="1043549" cy="586935"/>
              </a:xfrm>
              <a:custGeom>
                <a:avLst/>
                <a:gdLst/>
                <a:ahLst/>
                <a:cxnLst>
                  <a:cxn ang="0">
                    <a:pos x="wd2" y="hd2"/>
                  </a:cxn>
                  <a:cxn ang="5400000">
                    <a:pos x="wd2" y="hd2"/>
                  </a:cxn>
                  <a:cxn ang="10800000">
                    <a:pos x="wd2" y="hd2"/>
                  </a:cxn>
                  <a:cxn ang="16200000">
                    <a:pos x="wd2" y="hd2"/>
                  </a:cxn>
                </a:cxnLst>
                <a:rect l="0" t="0" r="r" b="b"/>
                <a:pathLst>
                  <a:path w="21324" h="21599" extrusionOk="0">
                    <a:moveTo>
                      <a:pt x="10654" y="0"/>
                    </a:moveTo>
                    <a:cubicBezTo>
                      <a:pt x="10291" y="-1"/>
                      <a:pt x="9928" y="139"/>
                      <a:pt x="9654" y="420"/>
                    </a:cubicBezTo>
                    <a:lnTo>
                      <a:pt x="410" y="9792"/>
                    </a:lnTo>
                    <a:cubicBezTo>
                      <a:pt x="-138" y="10347"/>
                      <a:pt x="-136" y="11255"/>
                      <a:pt x="415" y="11814"/>
                    </a:cubicBezTo>
                    <a:lnTo>
                      <a:pt x="7911" y="19398"/>
                    </a:lnTo>
                    <a:lnTo>
                      <a:pt x="9684" y="21192"/>
                    </a:lnTo>
                    <a:cubicBezTo>
                      <a:pt x="9957" y="21461"/>
                      <a:pt x="10311" y="21597"/>
                      <a:pt x="10667" y="21598"/>
                    </a:cubicBezTo>
                    <a:cubicBezTo>
                      <a:pt x="11031" y="21599"/>
                      <a:pt x="11395" y="21460"/>
                      <a:pt x="11669" y="21180"/>
                    </a:cubicBezTo>
                    <a:lnTo>
                      <a:pt x="20913" y="11809"/>
                    </a:lnTo>
                    <a:cubicBezTo>
                      <a:pt x="21461" y="11254"/>
                      <a:pt x="21462" y="10345"/>
                      <a:pt x="20911" y="9786"/>
                    </a:cubicBezTo>
                    <a:lnTo>
                      <a:pt x="11650" y="421"/>
                    </a:lnTo>
                    <a:cubicBezTo>
                      <a:pt x="11375" y="143"/>
                      <a:pt x="11015" y="1"/>
                      <a:pt x="10654" y="0"/>
                    </a:cubicBezTo>
                  </a:path>
                </a:pathLst>
              </a:custGeom>
              <a:solidFill>
                <a:schemeClr val="tx2">
                  <a:lumMod val="20000"/>
                  <a:lumOff val="80000"/>
                </a:schemeClr>
              </a:solidFill>
              <a:ln w="12700" cap="flat">
                <a:noFill/>
                <a:miter lim="400000"/>
              </a:ln>
              <a:effectLst/>
            </p:spPr>
            <p:txBody>
              <a:bodyPr anchor="ctr"/>
              <a:lstStyle/>
              <a:p>
                <a:pPr algn="ctr"/>
                <a:endParaRPr sz="1015"/>
              </a:p>
            </p:txBody>
          </p:sp>
          <p:sp>
            <p:nvSpPr>
              <p:cNvPr id="49" name="îŝḷîḓé-Freeform: Shape 28"/>
              <p:cNvSpPr/>
              <p:nvPr/>
            </p:nvSpPr>
            <p:spPr>
              <a:xfrm>
                <a:off x="5609174" y="3723947"/>
                <a:ext cx="1043484" cy="586877"/>
              </a:xfrm>
              <a:custGeom>
                <a:avLst/>
                <a:gdLst/>
                <a:ahLst/>
                <a:cxnLst>
                  <a:cxn ang="0">
                    <a:pos x="wd2" y="hd2"/>
                  </a:cxn>
                  <a:cxn ang="5400000">
                    <a:pos x="wd2" y="hd2"/>
                  </a:cxn>
                  <a:cxn ang="10800000">
                    <a:pos x="wd2" y="hd2"/>
                  </a:cxn>
                  <a:cxn ang="16200000">
                    <a:pos x="wd2" y="hd2"/>
                  </a:cxn>
                </a:cxnLst>
                <a:rect l="0" t="0" r="r" b="b"/>
                <a:pathLst>
                  <a:path w="21326" h="21597" extrusionOk="0">
                    <a:moveTo>
                      <a:pt x="10654" y="0"/>
                    </a:moveTo>
                    <a:cubicBezTo>
                      <a:pt x="10304" y="-1"/>
                      <a:pt x="9953" y="129"/>
                      <a:pt x="9680" y="387"/>
                    </a:cubicBezTo>
                    <a:lnTo>
                      <a:pt x="1838" y="8339"/>
                    </a:lnTo>
                    <a:lnTo>
                      <a:pt x="409" y="9788"/>
                    </a:lnTo>
                    <a:cubicBezTo>
                      <a:pt x="-139" y="10342"/>
                      <a:pt x="-136" y="11251"/>
                      <a:pt x="414" y="11810"/>
                    </a:cubicBezTo>
                    <a:lnTo>
                      <a:pt x="9677" y="21181"/>
                    </a:lnTo>
                    <a:cubicBezTo>
                      <a:pt x="9952" y="21456"/>
                      <a:pt x="10312" y="21596"/>
                      <a:pt x="10672" y="21598"/>
                    </a:cubicBezTo>
                    <a:cubicBezTo>
                      <a:pt x="11034" y="21599"/>
                      <a:pt x="11396" y="21460"/>
                      <a:pt x="11671" y="21182"/>
                    </a:cubicBezTo>
                    <a:lnTo>
                      <a:pt x="20916" y="11810"/>
                    </a:lnTo>
                    <a:cubicBezTo>
                      <a:pt x="21446" y="11268"/>
                      <a:pt x="21461" y="10406"/>
                      <a:pt x="20967" y="9845"/>
                    </a:cubicBezTo>
                    <a:lnTo>
                      <a:pt x="11591" y="362"/>
                    </a:lnTo>
                    <a:cubicBezTo>
                      <a:pt x="11326" y="122"/>
                      <a:pt x="10990" y="2"/>
                      <a:pt x="10654" y="0"/>
                    </a:cubicBezTo>
                  </a:path>
                </a:pathLst>
              </a:custGeom>
              <a:solidFill>
                <a:schemeClr val="accent2">
                  <a:lumMod val="100000"/>
                </a:schemeClr>
              </a:solidFill>
              <a:ln w="12700" cap="flat">
                <a:noFill/>
                <a:miter lim="400000"/>
              </a:ln>
              <a:effectLst/>
            </p:spPr>
            <p:txBody>
              <a:bodyPr anchor="ctr"/>
              <a:lstStyle/>
              <a:p>
                <a:pPr algn="ctr"/>
                <a:endParaRPr sz="1015"/>
              </a:p>
            </p:txBody>
          </p:sp>
          <p:sp>
            <p:nvSpPr>
              <p:cNvPr id="50" name="îŝḷîḓé-Freeform: Shape 29"/>
              <p:cNvSpPr/>
              <p:nvPr/>
            </p:nvSpPr>
            <p:spPr>
              <a:xfrm>
                <a:off x="5031843" y="4053851"/>
                <a:ext cx="1043489" cy="586856"/>
              </a:xfrm>
              <a:custGeom>
                <a:avLst/>
                <a:gdLst/>
                <a:ahLst/>
                <a:cxnLst>
                  <a:cxn ang="0">
                    <a:pos x="wd2" y="hd2"/>
                  </a:cxn>
                  <a:cxn ang="5400000">
                    <a:pos x="wd2" y="hd2"/>
                  </a:cxn>
                  <a:cxn ang="10800000">
                    <a:pos x="wd2" y="hd2"/>
                  </a:cxn>
                  <a:cxn ang="16200000">
                    <a:pos x="wd2" y="hd2"/>
                  </a:cxn>
                </a:cxnLst>
                <a:rect l="0" t="0" r="r" b="b"/>
                <a:pathLst>
                  <a:path w="21322" h="21597" extrusionOk="0">
                    <a:moveTo>
                      <a:pt x="10652" y="0"/>
                    </a:moveTo>
                    <a:cubicBezTo>
                      <a:pt x="10289" y="-1"/>
                      <a:pt x="9926" y="139"/>
                      <a:pt x="9652" y="419"/>
                    </a:cubicBezTo>
                    <a:lnTo>
                      <a:pt x="408" y="9792"/>
                    </a:lnTo>
                    <a:cubicBezTo>
                      <a:pt x="-140" y="10347"/>
                      <a:pt x="-134" y="11256"/>
                      <a:pt x="413" y="11809"/>
                    </a:cubicBezTo>
                    <a:lnTo>
                      <a:pt x="9678" y="21180"/>
                    </a:lnTo>
                    <a:cubicBezTo>
                      <a:pt x="9950" y="21458"/>
                      <a:pt x="10309" y="21596"/>
                      <a:pt x="10668" y="21598"/>
                    </a:cubicBezTo>
                    <a:cubicBezTo>
                      <a:pt x="11032" y="21599"/>
                      <a:pt x="11396" y="21460"/>
                      <a:pt x="11671" y="21180"/>
                    </a:cubicBezTo>
                    <a:lnTo>
                      <a:pt x="20911" y="11809"/>
                    </a:lnTo>
                    <a:cubicBezTo>
                      <a:pt x="21459" y="11254"/>
                      <a:pt x="21460" y="10345"/>
                      <a:pt x="20909" y="9792"/>
                    </a:cubicBezTo>
                    <a:lnTo>
                      <a:pt x="11648" y="421"/>
                    </a:lnTo>
                    <a:cubicBezTo>
                      <a:pt x="11374" y="142"/>
                      <a:pt x="11013" y="2"/>
                      <a:pt x="10652" y="0"/>
                    </a:cubicBezTo>
                  </a:path>
                </a:pathLst>
              </a:custGeom>
              <a:solidFill>
                <a:schemeClr val="accent1">
                  <a:lumMod val="100000"/>
                </a:schemeClr>
              </a:solidFill>
              <a:ln w="12700" cap="flat">
                <a:noFill/>
                <a:miter lim="400000"/>
              </a:ln>
              <a:effectLst/>
            </p:spPr>
            <p:txBody>
              <a:bodyPr anchor="ctr"/>
              <a:lstStyle/>
              <a:p>
                <a:pPr algn="ctr"/>
                <a:endParaRPr sz="1015"/>
              </a:p>
            </p:txBody>
          </p:sp>
          <p:sp>
            <p:nvSpPr>
              <p:cNvPr id="51" name="îŝḷîḓé-Freeform: Shape 30"/>
              <p:cNvSpPr/>
              <p:nvPr/>
            </p:nvSpPr>
            <p:spPr>
              <a:xfrm>
                <a:off x="4413276" y="4383754"/>
                <a:ext cx="1043592" cy="586896"/>
              </a:xfrm>
              <a:custGeom>
                <a:avLst/>
                <a:gdLst/>
                <a:ahLst/>
                <a:cxnLst>
                  <a:cxn ang="0">
                    <a:pos x="wd2" y="hd2"/>
                  </a:cxn>
                  <a:cxn ang="5400000">
                    <a:pos x="wd2" y="hd2"/>
                  </a:cxn>
                  <a:cxn ang="10800000">
                    <a:pos x="wd2" y="hd2"/>
                  </a:cxn>
                  <a:cxn ang="16200000">
                    <a:pos x="wd2" y="hd2"/>
                  </a:cxn>
                </a:cxnLst>
                <a:rect l="0" t="0" r="r" b="b"/>
                <a:pathLst>
                  <a:path w="21326" h="21597" extrusionOk="0">
                    <a:moveTo>
                      <a:pt x="10656" y="0"/>
                    </a:moveTo>
                    <a:cubicBezTo>
                      <a:pt x="10293" y="-1"/>
                      <a:pt x="9930" y="137"/>
                      <a:pt x="9656" y="415"/>
                    </a:cubicBezTo>
                    <a:lnTo>
                      <a:pt x="7393" y="2709"/>
                    </a:lnTo>
                    <a:lnTo>
                      <a:pt x="352" y="9847"/>
                    </a:lnTo>
                    <a:cubicBezTo>
                      <a:pt x="-136" y="10407"/>
                      <a:pt x="-118" y="11276"/>
                      <a:pt x="413" y="11809"/>
                    </a:cubicBezTo>
                    <a:lnTo>
                      <a:pt x="9675" y="21180"/>
                    </a:lnTo>
                    <a:cubicBezTo>
                      <a:pt x="9949" y="21458"/>
                      <a:pt x="10308" y="21597"/>
                      <a:pt x="10669" y="21598"/>
                    </a:cubicBezTo>
                    <a:cubicBezTo>
                      <a:pt x="11032" y="21599"/>
                      <a:pt x="11396" y="21460"/>
                      <a:pt x="11671" y="21181"/>
                    </a:cubicBezTo>
                    <a:lnTo>
                      <a:pt x="20916" y="11803"/>
                    </a:lnTo>
                    <a:cubicBezTo>
                      <a:pt x="21464" y="11249"/>
                      <a:pt x="21461" y="10345"/>
                      <a:pt x="20914" y="9786"/>
                    </a:cubicBezTo>
                    <a:lnTo>
                      <a:pt x="11652" y="417"/>
                    </a:lnTo>
                    <a:cubicBezTo>
                      <a:pt x="11378" y="141"/>
                      <a:pt x="11017" y="2"/>
                      <a:pt x="10656" y="0"/>
                    </a:cubicBezTo>
                  </a:path>
                </a:pathLst>
              </a:custGeom>
              <a:solidFill>
                <a:schemeClr val="accent3">
                  <a:lumMod val="100000"/>
                </a:schemeClr>
              </a:solidFill>
              <a:ln w="12700" cap="flat">
                <a:noFill/>
                <a:miter lim="400000"/>
              </a:ln>
              <a:effectLst/>
            </p:spPr>
            <p:txBody>
              <a:bodyPr anchor="ctr"/>
              <a:lstStyle/>
              <a:p>
                <a:pPr algn="ctr"/>
                <a:endParaRPr sz="1015"/>
              </a:p>
            </p:txBody>
          </p:sp>
        </p:grpSp>
        <p:sp>
          <p:nvSpPr>
            <p:cNvPr id="16" name="îŝḷîḓé-Rectangle 59"/>
            <p:cNvSpPr/>
            <p:nvPr/>
          </p:nvSpPr>
          <p:spPr>
            <a:xfrm>
              <a:off x="-222819" y="2696075"/>
              <a:ext cx="2611177" cy="307777"/>
            </a:xfrm>
            <a:prstGeom prst="rect">
              <a:avLst/>
            </a:prstGeom>
          </p:spPr>
          <p:txBody>
            <a:bodyPr wrap="none" lIns="0" tIns="0" rIns="0" bIns="0">
              <a:noAutofit/>
            </a:bodyPr>
            <a:lstStyle/>
            <a:p>
              <a:r>
                <a:rPr lang="zh-CN" altLang="en-US" sz="1500" b="1" dirty="0">
                  <a:solidFill>
                    <a:schemeClr val="accent1"/>
                  </a:solidFill>
                  <a:latin typeface="+mn-ea"/>
                </a:rPr>
                <a:t>基于全球知识网络体系的文献检索</a:t>
              </a:r>
              <a:endParaRPr lang="en-US" altLang="zh-CN" sz="1500" b="1" dirty="0">
                <a:solidFill>
                  <a:schemeClr val="accent1"/>
                </a:solidFill>
                <a:latin typeface="+mn-ea"/>
              </a:endParaRPr>
            </a:p>
            <a:p>
              <a:r>
                <a:rPr lang="zh-CN" altLang="en-US" sz="1500" b="1" dirty="0">
                  <a:solidFill>
                    <a:schemeClr val="accent1"/>
                  </a:solidFill>
                  <a:latin typeface="+mn-ea"/>
                </a:rPr>
                <a:t>功能，整合丰富优质的文献资源，</a:t>
              </a:r>
              <a:endParaRPr lang="en-US" altLang="zh-CN" sz="1500" b="1" dirty="0">
                <a:solidFill>
                  <a:schemeClr val="accent1"/>
                </a:solidFill>
                <a:latin typeface="+mn-ea"/>
              </a:endParaRPr>
            </a:p>
            <a:p>
              <a:r>
                <a:rPr lang="zh-CN" altLang="en-US" sz="1500" b="1" dirty="0">
                  <a:solidFill>
                    <a:schemeClr val="accent1"/>
                  </a:solidFill>
                  <a:latin typeface="+mn-ea"/>
                </a:rPr>
                <a:t>构建以单篇文献为节点的世界知识</a:t>
              </a:r>
              <a:endParaRPr lang="en-US" altLang="zh-CN" sz="1500" b="1" dirty="0">
                <a:solidFill>
                  <a:schemeClr val="accent1"/>
                </a:solidFill>
                <a:latin typeface="+mn-ea"/>
              </a:endParaRPr>
            </a:p>
            <a:p>
              <a:r>
                <a:rPr lang="zh-CN" altLang="en-US" sz="1500" b="1" dirty="0">
                  <a:solidFill>
                    <a:schemeClr val="accent1"/>
                  </a:solidFill>
                  <a:latin typeface="+mn-ea"/>
                </a:rPr>
                <a:t>网络，刻画以节点文献为中心的主</a:t>
              </a:r>
              <a:endParaRPr lang="en-US" altLang="zh-CN" sz="1500" b="1" dirty="0">
                <a:solidFill>
                  <a:schemeClr val="accent1"/>
                </a:solidFill>
                <a:latin typeface="+mn-ea"/>
              </a:endParaRPr>
            </a:p>
            <a:p>
              <a:r>
                <a:rPr lang="zh-CN" altLang="en-US" sz="1500" b="1" dirty="0">
                  <a:solidFill>
                    <a:schemeClr val="accent1"/>
                  </a:solidFill>
                  <a:latin typeface="+mn-ea"/>
                </a:rPr>
                <a:t>题发展脉络，置身知识资源网。</a:t>
              </a:r>
            </a:p>
          </p:txBody>
        </p:sp>
      </p:grpSp>
      <p:sp>
        <p:nvSpPr>
          <p:cNvPr id="52" name="标题 1"/>
          <p:cNvSpPr txBox="1"/>
          <p:nvPr/>
        </p:nvSpPr>
        <p:spPr>
          <a:xfrm>
            <a:off x="637116" y="127098"/>
            <a:ext cx="1884628"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文献阅读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409774" y="3298723"/>
            <a:ext cx="2812373" cy="1555530"/>
          </a:xfrm>
          <a:prstGeom prst="rect">
            <a:avLst/>
          </a:prstGeom>
        </p:spPr>
      </p:pic>
      <p:pic>
        <p:nvPicPr>
          <p:cNvPr id="4" name="图片 3"/>
          <p:cNvPicPr>
            <a:picLocks noChangeAspect="1"/>
          </p:cNvPicPr>
          <p:nvPr/>
        </p:nvPicPr>
        <p:blipFill>
          <a:blip r:embed="rId4"/>
          <a:stretch>
            <a:fillRect/>
          </a:stretch>
        </p:blipFill>
        <p:spPr>
          <a:xfrm>
            <a:off x="974208" y="335771"/>
            <a:ext cx="4220728" cy="2932353"/>
          </a:xfrm>
          <a:prstGeom prst="rect">
            <a:avLst/>
          </a:prstGeom>
        </p:spPr>
      </p:pic>
      <p:pic>
        <p:nvPicPr>
          <p:cNvPr id="10" name="图片 9"/>
          <p:cNvPicPr>
            <a:picLocks noChangeAspect="1"/>
          </p:cNvPicPr>
          <p:nvPr/>
        </p:nvPicPr>
        <p:blipFill>
          <a:blip r:embed="rId5"/>
          <a:stretch>
            <a:fillRect/>
          </a:stretch>
        </p:blipFill>
        <p:spPr>
          <a:xfrm>
            <a:off x="3248055" y="3341666"/>
            <a:ext cx="3815769" cy="1358685"/>
          </a:xfrm>
          <a:prstGeom prst="rect">
            <a:avLst/>
          </a:prstGeom>
        </p:spPr>
      </p:pic>
      <p:sp>
        <p:nvSpPr>
          <p:cNvPr id="36" name="矩形 35"/>
          <p:cNvSpPr/>
          <p:nvPr/>
        </p:nvSpPr>
        <p:spPr>
          <a:xfrm>
            <a:off x="997755" y="2096860"/>
            <a:ext cx="2381715" cy="167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37" name="肘形连接符 10"/>
          <p:cNvCxnSpPr/>
          <p:nvPr/>
        </p:nvCxnSpPr>
        <p:spPr>
          <a:xfrm rot="5400000">
            <a:off x="101964" y="2715169"/>
            <a:ext cx="1346936" cy="444649"/>
          </a:xfrm>
          <a:prstGeom prst="bentConnector3">
            <a:avLst>
              <a:gd name="adj1" fmla="val 50000"/>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98648" y="2894268"/>
            <a:ext cx="369332" cy="747713"/>
          </a:xfrm>
          <a:prstGeom prst="rect">
            <a:avLst/>
          </a:prstGeom>
          <a:noFill/>
        </p:spPr>
        <p:txBody>
          <a:bodyPr vert="eaVert" wrap="square" rtlCol="0">
            <a:spAutoFit/>
          </a:bodyPr>
          <a:lstStyle/>
          <a:p>
            <a:r>
              <a:rPr lang="zh-CN" altLang="en-US" sz="1200" dirty="0">
                <a:solidFill>
                  <a:srgbClr val="7A45BB"/>
                </a:solidFill>
              </a:rPr>
              <a:t>主题网络</a:t>
            </a:r>
          </a:p>
        </p:txBody>
      </p:sp>
      <p:sp>
        <p:nvSpPr>
          <p:cNvPr id="39" name="矩形 38"/>
          <p:cNvSpPr/>
          <p:nvPr/>
        </p:nvSpPr>
        <p:spPr>
          <a:xfrm>
            <a:off x="2857500" y="563087"/>
            <a:ext cx="327661" cy="167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0" name="文本框 39"/>
          <p:cNvSpPr txBox="1"/>
          <p:nvPr/>
        </p:nvSpPr>
        <p:spPr>
          <a:xfrm>
            <a:off x="5593864" y="1768696"/>
            <a:ext cx="369332" cy="747713"/>
          </a:xfrm>
          <a:prstGeom prst="rect">
            <a:avLst/>
          </a:prstGeom>
          <a:noFill/>
        </p:spPr>
        <p:txBody>
          <a:bodyPr vert="eaVert" wrap="square" rtlCol="0">
            <a:spAutoFit/>
          </a:bodyPr>
          <a:lstStyle/>
          <a:p>
            <a:r>
              <a:rPr lang="zh-CN" altLang="en-US" sz="1200" dirty="0">
                <a:solidFill>
                  <a:srgbClr val="7A45BB"/>
                </a:solidFill>
              </a:rPr>
              <a:t>学者网路</a:t>
            </a:r>
          </a:p>
        </p:txBody>
      </p:sp>
      <p:sp>
        <p:nvSpPr>
          <p:cNvPr id="41" name="文本框 40"/>
          <p:cNvSpPr txBox="1"/>
          <p:nvPr/>
        </p:nvSpPr>
        <p:spPr>
          <a:xfrm>
            <a:off x="5967403" y="3722370"/>
            <a:ext cx="369332" cy="747713"/>
          </a:xfrm>
          <a:prstGeom prst="rect">
            <a:avLst/>
          </a:prstGeom>
          <a:noFill/>
        </p:spPr>
        <p:txBody>
          <a:bodyPr vert="eaVert" wrap="square" rtlCol="0">
            <a:spAutoFit/>
          </a:bodyPr>
          <a:lstStyle/>
          <a:p>
            <a:r>
              <a:rPr lang="zh-CN" altLang="en-US" sz="1200" dirty="0">
                <a:solidFill>
                  <a:srgbClr val="7A45BB"/>
                </a:solidFill>
              </a:rPr>
              <a:t>引文网络</a:t>
            </a:r>
          </a:p>
        </p:txBody>
      </p:sp>
      <p:cxnSp>
        <p:nvCxnSpPr>
          <p:cNvPr id="42" name="肘形连接符 19"/>
          <p:cNvCxnSpPr>
            <a:stCxn id="39" idx="3"/>
          </p:cNvCxnSpPr>
          <p:nvPr/>
        </p:nvCxnSpPr>
        <p:spPr>
          <a:xfrm>
            <a:off x="3185160" y="646669"/>
            <a:ext cx="2690239" cy="589264"/>
          </a:xfrm>
          <a:prstGeom prst="bentConnector3">
            <a:avLst>
              <a:gd name="adj1" fmla="val 50000"/>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997756" y="2284855"/>
            <a:ext cx="4145744" cy="167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44" name="肘形连接符 25"/>
          <p:cNvCxnSpPr>
            <a:stCxn id="43" idx="3"/>
          </p:cNvCxnSpPr>
          <p:nvPr/>
        </p:nvCxnSpPr>
        <p:spPr>
          <a:xfrm flipH="1">
            <a:off x="4425124" y="2368437"/>
            <a:ext cx="718376" cy="1098496"/>
          </a:xfrm>
          <a:prstGeom prst="bentConnector4">
            <a:avLst>
              <a:gd name="adj1" fmla="val -23866"/>
              <a:gd name="adj2" fmla="val 53804"/>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4437006" y="2722429"/>
            <a:ext cx="833438" cy="276999"/>
          </a:xfrm>
          <a:prstGeom prst="rect">
            <a:avLst/>
          </a:prstGeom>
          <a:noFill/>
        </p:spPr>
        <p:txBody>
          <a:bodyPr wrap="square" rtlCol="0">
            <a:spAutoFit/>
          </a:bodyPr>
          <a:lstStyle/>
          <a:p>
            <a:r>
              <a:rPr lang="zh-CN" altLang="en-US" sz="1200" dirty="0">
                <a:solidFill>
                  <a:srgbClr val="7A45BB"/>
                </a:solidFill>
              </a:rPr>
              <a:t>项目网路</a:t>
            </a:r>
          </a:p>
        </p:txBody>
      </p:sp>
      <p:pic>
        <p:nvPicPr>
          <p:cNvPr id="14" name="图片 13"/>
          <p:cNvPicPr>
            <a:picLocks noChangeAspect="1"/>
          </p:cNvPicPr>
          <p:nvPr/>
        </p:nvPicPr>
        <p:blipFill>
          <a:blip r:embed="rId6"/>
          <a:stretch>
            <a:fillRect/>
          </a:stretch>
        </p:blipFill>
        <p:spPr>
          <a:xfrm>
            <a:off x="6268336" y="2842337"/>
            <a:ext cx="2548695" cy="1026045"/>
          </a:xfrm>
          <a:prstGeom prst="rect">
            <a:avLst/>
          </a:prstGeom>
        </p:spPr>
      </p:pic>
      <p:pic>
        <p:nvPicPr>
          <p:cNvPr id="16" name="图片 15"/>
          <p:cNvPicPr>
            <a:picLocks noChangeAspect="1"/>
          </p:cNvPicPr>
          <p:nvPr/>
        </p:nvPicPr>
        <p:blipFill>
          <a:blip r:embed="rId7"/>
          <a:stretch>
            <a:fillRect/>
          </a:stretch>
        </p:blipFill>
        <p:spPr>
          <a:xfrm>
            <a:off x="6268336" y="3862993"/>
            <a:ext cx="2548695" cy="1218062"/>
          </a:xfrm>
          <a:prstGeom prst="rect">
            <a:avLst/>
          </a:prstGeom>
        </p:spPr>
      </p:pic>
      <p:pic>
        <p:nvPicPr>
          <p:cNvPr id="18" name="图片 17"/>
          <p:cNvPicPr>
            <a:picLocks noChangeAspect="1"/>
          </p:cNvPicPr>
          <p:nvPr/>
        </p:nvPicPr>
        <p:blipFill>
          <a:blip r:embed="rId8"/>
          <a:stretch>
            <a:fillRect/>
          </a:stretch>
        </p:blipFill>
        <p:spPr>
          <a:xfrm>
            <a:off x="5898871" y="136691"/>
            <a:ext cx="2989175" cy="2642604"/>
          </a:xfrm>
          <a:prstGeom prst="rect">
            <a:avLst/>
          </a:prstGeom>
        </p:spPr>
      </p:pic>
      <p:sp>
        <p:nvSpPr>
          <p:cNvPr id="24" name="标题 1"/>
          <p:cNvSpPr txBox="1"/>
          <p:nvPr/>
        </p:nvSpPr>
        <p:spPr>
          <a:xfrm>
            <a:off x="349361" y="100337"/>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88693" y="735805"/>
            <a:ext cx="8823740" cy="3971927"/>
          </a:xfrm>
          <a:prstGeom prst="rect">
            <a:avLst/>
          </a:prstGeom>
        </p:spPr>
      </p:pic>
      <p:sp>
        <p:nvSpPr>
          <p:cNvPr id="5" name="标题 1"/>
          <p:cNvSpPr txBox="1"/>
          <p:nvPr/>
        </p:nvSpPr>
        <p:spPr>
          <a:xfrm>
            <a:off x="349361" y="100337"/>
            <a:ext cx="1462617"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6" name="椭圆 55"/>
          <p:cNvSpPr/>
          <p:nvPr/>
        </p:nvSpPr>
        <p:spPr>
          <a:xfrm>
            <a:off x="1137736" y="2387080"/>
            <a:ext cx="1341040" cy="134104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a:off x="2802752" y="1928841"/>
            <a:ext cx="1565690" cy="156569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6" name="组合 65"/>
          <p:cNvGrpSpPr/>
          <p:nvPr/>
        </p:nvGrpSpPr>
        <p:grpSpPr>
          <a:xfrm>
            <a:off x="4528693" y="2460162"/>
            <a:ext cx="1341040" cy="1341040"/>
            <a:chOff x="4465183" y="2285480"/>
            <a:chExt cx="1341040" cy="1341040"/>
          </a:xfrm>
        </p:grpSpPr>
        <p:pic>
          <p:nvPicPr>
            <p:cNvPr id="67" name="图片 66"/>
            <p:cNvPicPr>
              <a:picLocks noChangeAspect="1"/>
            </p:cNvPicPr>
            <p:nvPr/>
          </p:nvPicPr>
          <p:blipFill>
            <a:blip r:embed="rId4" cstate="screen"/>
            <a:stretch>
              <a:fillRect/>
            </a:stretch>
          </p:blipFill>
          <p:spPr>
            <a:xfrm>
              <a:off x="4510765" y="2350333"/>
              <a:ext cx="1260000" cy="1237664"/>
            </a:xfrm>
            <a:custGeom>
              <a:avLst/>
              <a:gdLst>
                <a:gd name="connsiteX0" fmla="*/ 670520 w 1341040"/>
                <a:gd name="connsiteY0" fmla="*/ 0 h 1341040"/>
                <a:gd name="connsiteX1" fmla="*/ 1341040 w 1341040"/>
                <a:gd name="connsiteY1" fmla="*/ 670520 h 1341040"/>
                <a:gd name="connsiteX2" fmla="*/ 670520 w 1341040"/>
                <a:gd name="connsiteY2" fmla="*/ 1341040 h 1341040"/>
                <a:gd name="connsiteX3" fmla="*/ 0 w 1341040"/>
                <a:gd name="connsiteY3" fmla="*/ 670520 h 1341040"/>
                <a:gd name="connsiteX4" fmla="*/ 670520 w 1341040"/>
                <a:gd name="connsiteY4" fmla="*/ 0 h 13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40" h="1341040">
                  <a:moveTo>
                    <a:pt x="670520" y="0"/>
                  </a:moveTo>
                  <a:cubicBezTo>
                    <a:pt x="1040838" y="0"/>
                    <a:pt x="1341040" y="300202"/>
                    <a:pt x="1341040" y="670520"/>
                  </a:cubicBezTo>
                  <a:cubicBezTo>
                    <a:pt x="1341040" y="1040838"/>
                    <a:pt x="1040838" y="1341040"/>
                    <a:pt x="670520" y="1341040"/>
                  </a:cubicBezTo>
                  <a:cubicBezTo>
                    <a:pt x="300202" y="1341040"/>
                    <a:pt x="0" y="1040838"/>
                    <a:pt x="0" y="670520"/>
                  </a:cubicBezTo>
                  <a:cubicBezTo>
                    <a:pt x="0" y="300202"/>
                    <a:pt x="300202" y="0"/>
                    <a:pt x="670520" y="0"/>
                  </a:cubicBezTo>
                  <a:close/>
                </a:path>
              </a:pathLst>
            </a:custGeom>
          </p:spPr>
        </p:pic>
        <p:sp>
          <p:nvSpPr>
            <p:cNvPr id="68" name="椭圆 67"/>
            <p:cNvSpPr/>
            <p:nvPr/>
          </p:nvSpPr>
          <p:spPr>
            <a:xfrm>
              <a:off x="4465183" y="2285480"/>
              <a:ext cx="1341040" cy="134104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71" name="组合 70"/>
          <p:cNvGrpSpPr/>
          <p:nvPr/>
        </p:nvGrpSpPr>
        <p:grpSpPr>
          <a:xfrm>
            <a:off x="6219663" y="2193711"/>
            <a:ext cx="1677984" cy="1677984"/>
            <a:chOff x="6084992" y="1932415"/>
            <a:chExt cx="2110681" cy="2110681"/>
          </a:xfrm>
        </p:grpSpPr>
        <p:pic>
          <p:nvPicPr>
            <p:cNvPr id="72" name="图片 71"/>
            <p:cNvPicPr>
              <a:picLocks noChangeAspect="1"/>
            </p:cNvPicPr>
            <p:nvPr/>
          </p:nvPicPr>
          <p:blipFill>
            <a:blip r:embed="rId5" cstate="screen"/>
            <a:stretch>
              <a:fillRect/>
            </a:stretch>
          </p:blipFill>
          <p:spPr>
            <a:xfrm>
              <a:off x="6141895" y="1998102"/>
              <a:ext cx="1999690" cy="1979306"/>
            </a:xfrm>
            <a:custGeom>
              <a:avLst/>
              <a:gdLst>
                <a:gd name="connsiteX0" fmla="*/ 1055341 w 2110682"/>
                <a:gd name="connsiteY0" fmla="*/ 0 h 2110682"/>
                <a:gd name="connsiteX1" fmla="*/ 2110682 w 2110682"/>
                <a:gd name="connsiteY1" fmla="*/ 1055341 h 2110682"/>
                <a:gd name="connsiteX2" fmla="*/ 1055341 w 2110682"/>
                <a:gd name="connsiteY2" fmla="*/ 2110682 h 2110682"/>
                <a:gd name="connsiteX3" fmla="*/ 0 w 2110682"/>
                <a:gd name="connsiteY3" fmla="*/ 1055341 h 2110682"/>
                <a:gd name="connsiteX4" fmla="*/ 1055341 w 2110682"/>
                <a:gd name="connsiteY4" fmla="*/ 0 h 211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682" h="2110682">
                  <a:moveTo>
                    <a:pt x="1055341" y="0"/>
                  </a:moveTo>
                  <a:cubicBezTo>
                    <a:pt x="1638190" y="0"/>
                    <a:pt x="2110682" y="472492"/>
                    <a:pt x="2110682" y="1055341"/>
                  </a:cubicBezTo>
                  <a:cubicBezTo>
                    <a:pt x="2110682" y="1638190"/>
                    <a:pt x="1638190" y="2110682"/>
                    <a:pt x="1055341" y="2110682"/>
                  </a:cubicBezTo>
                  <a:cubicBezTo>
                    <a:pt x="472492" y="2110682"/>
                    <a:pt x="0" y="1638190"/>
                    <a:pt x="0" y="1055341"/>
                  </a:cubicBezTo>
                  <a:cubicBezTo>
                    <a:pt x="0" y="472492"/>
                    <a:pt x="472492" y="0"/>
                    <a:pt x="1055341" y="0"/>
                  </a:cubicBezTo>
                  <a:close/>
                </a:path>
              </a:pathLst>
            </a:custGeom>
          </p:spPr>
        </p:pic>
        <p:sp>
          <p:nvSpPr>
            <p:cNvPr id="73" name="椭圆 72"/>
            <p:cNvSpPr/>
            <p:nvPr/>
          </p:nvSpPr>
          <p:spPr>
            <a:xfrm>
              <a:off x="6084992" y="1932415"/>
              <a:ext cx="2110681" cy="211068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4" name="任意多边形 73"/>
          <p:cNvSpPr/>
          <p:nvPr/>
        </p:nvSpPr>
        <p:spPr>
          <a:xfrm rot="516002">
            <a:off x="2933439" y="1722339"/>
            <a:ext cx="487635" cy="317847"/>
          </a:xfrm>
          <a:custGeom>
            <a:avLst/>
            <a:gdLst>
              <a:gd name="connsiteX0" fmla="*/ 0 w 1733550"/>
              <a:gd name="connsiteY0" fmla="*/ 0 h 19050"/>
              <a:gd name="connsiteX1" fmla="*/ 876300 w 1733550"/>
              <a:gd name="connsiteY1" fmla="*/ 0 h 19050"/>
              <a:gd name="connsiteX2" fmla="*/ 1733550 w 1733550"/>
              <a:gd name="connsiteY2" fmla="*/ 19050 h 19050"/>
              <a:gd name="connsiteX0-1" fmla="*/ 0 w 1733550"/>
              <a:gd name="connsiteY0-2" fmla="*/ 263610 h 282660"/>
              <a:gd name="connsiteX1-3" fmla="*/ 826873 w 1733550"/>
              <a:gd name="connsiteY1-4" fmla="*/ 0 h 282660"/>
              <a:gd name="connsiteX2-5" fmla="*/ 1733550 w 1733550"/>
              <a:gd name="connsiteY2-6" fmla="*/ 282660 h 282660"/>
              <a:gd name="connsiteX0-7" fmla="*/ 0 w 1733550"/>
              <a:gd name="connsiteY0-8" fmla="*/ 273432 h 292482"/>
              <a:gd name="connsiteX1-9" fmla="*/ 826873 w 1733550"/>
              <a:gd name="connsiteY1-10" fmla="*/ 9822 h 292482"/>
              <a:gd name="connsiteX2-11" fmla="*/ 1733550 w 1733550"/>
              <a:gd name="connsiteY2-12" fmla="*/ 292482 h 292482"/>
              <a:gd name="connsiteX0-13" fmla="*/ 0 w 1733550"/>
              <a:gd name="connsiteY0-14" fmla="*/ 273432 h 292482"/>
              <a:gd name="connsiteX1-15" fmla="*/ 826873 w 1733550"/>
              <a:gd name="connsiteY1-16" fmla="*/ 9822 h 292482"/>
              <a:gd name="connsiteX2-17" fmla="*/ 1733550 w 1733550"/>
              <a:gd name="connsiteY2-18" fmla="*/ 292482 h 292482"/>
              <a:gd name="connsiteX0-19" fmla="*/ 0 w 1733550"/>
              <a:gd name="connsiteY0-20" fmla="*/ 267630 h 286680"/>
              <a:gd name="connsiteX1-21" fmla="*/ 826873 w 1733550"/>
              <a:gd name="connsiteY1-22" fmla="*/ 4020 h 286680"/>
              <a:gd name="connsiteX2-23" fmla="*/ 1733550 w 1733550"/>
              <a:gd name="connsiteY2-24" fmla="*/ 286680 h 286680"/>
              <a:gd name="connsiteX0-25" fmla="*/ 0 w 1733550"/>
              <a:gd name="connsiteY0-26" fmla="*/ 264075 h 283125"/>
              <a:gd name="connsiteX1-27" fmla="*/ 826873 w 1733550"/>
              <a:gd name="connsiteY1-28" fmla="*/ 465 h 283125"/>
              <a:gd name="connsiteX2-29" fmla="*/ 1733550 w 1733550"/>
              <a:gd name="connsiteY2-30" fmla="*/ 283125 h 283125"/>
              <a:gd name="connsiteX0-31" fmla="*/ 0 w 1733550"/>
              <a:gd name="connsiteY0-32" fmla="*/ 264075 h 283125"/>
              <a:gd name="connsiteX1-33" fmla="*/ 826873 w 1733550"/>
              <a:gd name="connsiteY1-34" fmla="*/ 465 h 283125"/>
              <a:gd name="connsiteX2-35" fmla="*/ 1733550 w 1733550"/>
              <a:gd name="connsiteY2-36" fmla="*/ 283125 h 283125"/>
              <a:gd name="connsiteX0-37" fmla="*/ 0 w 1733550"/>
              <a:gd name="connsiteY0-38" fmla="*/ 264801 h 283851"/>
              <a:gd name="connsiteX1-39" fmla="*/ 826873 w 1733550"/>
              <a:gd name="connsiteY1-40" fmla="*/ 1191 h 283851"/>
              <a:gd name="connsiteX2-41" fmla="*/ 1733550 w 1733550"/>
              <a:gd name="connsiteY2-42" fmla="*/ 283851 h 283851"/>
              <a:gd name="connsiteX0-43" fmla="*/ 0 w 1733550"/>
              <a:gd name="connsiteY0-44" fmla="*/ 264526 h 283576"/>
              <a:gd name="connsiteX1-45" fmla="*/ 826873 w 1733550"/>
              <a:gd name="connsiteY1-46" fmla="*/ 916 h 283576"/>
              <a:gd name="connsiteX2-47" fmla="*/ 1733550 w 1733550"/>
              <a:gd name="connsiteY2-48" fmla="*/ 283576 h 283576"/>
              <a:gd name="connsiteX0-49" fmla="*/ 0 w 1733550"/>
              <a:gd name="connsiteY0-50" fmla="*/ 264526 h 283576"/>
              <a:gd name="connsiteX1-51" fmla="*/ 826873 w 1733550"/>
              <a:gd name="connsiteY1-52" fmla="*/ 916 h 283576"/>
              <a:gd name="connsiteX2-53" fmla="*/ 1733550 w 1733550"/>
              <a:gd name="connsiteY2-54" fmla="*/ 283576 h 283576"/>
              <a:gd name="connsiteX0-55" fmla="*/ 0 w 1733550"/>
              <a:gd name="connsiteY0-56" fmla="*/ 308098 h 327148"/>
              <a:gd name="connsiteX1-57" fmla="*/ 860806 w 1733550"/>
              <a:gd name="connsiteY1-58" fmla="*/ 639 h 327148"/>
              <a:gd name="connsiteX2-59" fmla="*/ 1733550 w 1733550"/>
              <a:gd name="connsiteY2-60" fmla="*/ 327148 h 327148"/>
              <a:gd name="connsiteX0-61" fmla="*/ 0 w 1733550"/>
              <a:gd name="connsiteY0-62" fmla="*/ 308098 h 327148"/>
              <a:gd name="connsiteX1-63" fmla="*/ 860806 w 1733550"/>
              <a:gd name="connsiteY1-64" fmla="*/ 639 h 327148"/>
              <a:gd name="connsiteX2-65" fmla="*/ 1733550 w 1733550"/>
              <a:gd name="connsiteY2-66" fmla="*/ 327148 h 327148"/>
              <a:gd name="connsiteX0-67" fmla="*/ 0 w 1733550"/>
              <a:gd name="connsiteY0-68" fmla="*/ 308098 h 327148"/>
              <a:gd name="connsiteX1-69" fmla="*/ 860806 w 1733550"/>
              <a:gd name="connsiteY1-70" fmla="*/ 639 h 327148"/>
              <a:gd name="connsiteX2-71" fmla="*/ 1733550 w 1733550"/>
              <a:gd name="connsiteY2-72" fmla="*/ 327148 h 327148"/>
              <a:gd name="connsiteX0-73" fmla="*/ 0 w 1733550"/>
              <a:gd name="connsiteY0-74" fmla="*/ 308098 h 327148"/>
              <a:gd name="connsiteX1-75" fmla="*/ 860806 w 1733550"/>
              <a:gd name="connsiteY1-76" fmla="*/ 639 h 327148"/>
              <a:gd name="connsiteX2-77" fmla="*/ 1733550 w 1733550"/>
              <a:gd name="connsiteY2-78" fmla="*/ 327148 h 327148"/>
              <a:gd name="connsiteX0-79" fmla="*/ 0 w 1341175"/>
              <a:gd name="connsiteY0-80" fmla="*/ 913418 h 913418"/>
              <a:gd name="connsiteX1-81" fmla="*/ 468431 w 1341175"/>
              <a:gd name="connsiteY1-82" fmla="*/ 121 h 913418"/>
              <a:gd name="connsiteX2-83" fmla="*/ 1341175 w 1341175"/>
              <a:gd name="connsiteY2-84" fmla="*/ 326630 h 913418"/>
              <a:gd name="connsiteX0-85" fmla="*/ 0 w 1341175"/>
              <a:gd name="connsiteY0-86" fmla="*/ 638331 h 638331"/>
              <a:gd name="connsiteX1-87" fmla="*/ 651539 w 1341175"/>
              <a:gd name="connsiteY1-88" fmla="*/ 128925 h 638331"/>
              <a:gd name="connsiteX2-89" fmla="*/ 1341175 w 1341175"/>
              <a:gd name="connsiteY2-90" fmla="*/ 51543 h 638331"/>
              <a:gd name="connsiteX0-91" fmla="*/ 0 w 1131909"/>
              <a:gd name="connsiteY0-92" fmla="*/ 811428 h 811428"/>
              <a:gd name="connsiteX1-93" fmla="*/ 442273 w 1131909"/>
              <a:gd name="connsiteY1-94" fmla="*/ 128925 h 811428"/>
              <a:gd name="connsiteX2-95" fmla="*/ 1131909 w 1131909"/>
              <a:gd name="connsiteY2-96" fmla="*/ 51543 h 811428"/>
              <a:gd name="connsiteX0-97" fmla="*/ 0 w 1131909"/>
              <a:gd name="connsiteY0-98" fmla="*/ 797119 h 797119"/>
              <a:gd name="connsiteX1-99" fmla="*/ 506036 w 1131909"/>
              <a:gd name="connsiteY1-100" fmla="*/ 244439 h 797119"/>
              <a:gd name="connsiteX2-101" fmla="*/ 1131909 w 1131909"/>
              <a:gd name="connsiteY2-102" fmla="*/ 37234 h 797119"/>
              <a:gd name="connsiteX0-103" fmla="*/ 0 w 1131909"/>
              <a:gd name="connsiteY0-104" fmla="*/ 824446 h 824446"/>
              <a:gd name="connsiteX1-105" fmla="*/ 506036 w 1131909"/>
              <a:gd name="connsiteY1-106" fmla="*/ 271766 h 824446"/>
              <a:gd name="connsiteX2-107" fmla="*/ 1131909 w 1131909"/>
              <a:gd name="connsiteY2-108" fmla="*/ 64561 h 824446"/>
              <a:gd name="connsiteX0-109" fmla="*/ 0 w 1131909"/>
              <a:gd name="connsiteY0-110" fmla="*/ 824446 h 824446"/>
              <a:gd name="connsiteX1-111" fmla="*/ 506036 w 1131909"/>
              <a:gd name="connsiteY1-112" fmla="*/ 271766 h 824446"/>
              <a:gd name="connsiteX2-113" fmla="*/ 1131909 w 1131909"/>
              <a:gd name="connsiteY2-114" fmla="*/ 64561 h 824446"/>
              <a:gd name="connsiteX0-115" fmla="*/ 0 w 867055"/>
              <a:gd name="connsiteY0-116" fmla="*/ 851494 h 851494"/>
              <a:gd name="connsiteX1-117" fmla="*/ 241182 w 867055"/>
              <a:gd name="connsiteY1-118" fmla="*/ 271766 h 851494"/>
              <a:gd name="connsiteX2-119" fmla="*/ 867055 w 867055"/>
              <a:gd name="connsiteY2-120" fmla="*/ 64561 h 851494"/>
              <a:gd name="connsiteX0-121" fmla="*/ 0 w 867055"/>
              <a:gd name="connsiteY0-122" fmla="*/ 851494 h 851494"/>
              <a:gd name="connsiteX1-123" fmla="*/ 241182 w 867055"/>
              <a:gd name="connsiteY1-124" fmla="*/ 271766 h 851494"/>
              <a:gd name="connsiteX2-125" fmla="*/ 867055 w 867055"/>
              <a:gd name="connsiteY2-126" fmla="*/ 64561 h 851494"/>
              <a:gd name="connsiteX0-127" fmla="*/ 0 w 950434"/>
              <a:gd name="connsiteY0-128" fmla="*/ 791687 h 791687"/>
              <a:gd name="connsiteX1-129" fmla="*/ 241182 w 950434"/>
              <a:gd name="connsiteY1-130" fmla="*/ 211959 h 791687"/>
              <a:gd name="connsiteX2-131" fmla="*/ 950434 w 950434"/>
              <a:gd name="connsiteY2-132" fmla="*/ 85892 h 791687"/>
              <a:gd name="connsiteX0-133" fmla="*/ 0 w 950434"/>
              <a:gd name="connsiteY0-134" fmla="*/ 758787 h 758787"/>
              <a:gd name="connsiteX1-135" fmla="*/ 241182 w 950434"/>
              <a:gd name="connsiteY1-136" fmla="*/ 179059 h 758787"/>
              <a:gd name="connsiteX2-137" fmla="*/ 950434 w 950434"/>
              <a:gd name="connsiteY2-138" fmla="*/ 52992 h 758787"/>
              <a:gd name="connsiteX0-139" fmla="*/ 0 w 950434"/>
              <a:gd name="connsiteY0-140" fmla="*/ 771949 h 771949"/>
              <a:gd name="connsiteX1-141" fmla="*/ 314750 w 950434"/>
              <a:gd name="connsiteY1-142" fmla="*/ 159767 h 771949"/>
              <a:gd name="connsiteX2-143" fmla="*/ 950434 w 950434"/>
              <a:gd name="connsiteY2-144" fmla="*/ 66154 h 771949"/>
              <a:gd name="connsiteX0-145" fmla="*/ 0 w 950434"/>
              <a:gd name="connsiteY0-146" fmla="*/ 740042 h 740042"/>
              <a:gd name="connsiteX1-147" fmla="*/ 314750 w 950434"/>
              <a:gd name="connsiteY1-148" fmla="*/ 127860 h 740042"/>
              <a:gd name="connsiteX2-149" fmla="*/ 950434 w 950434"/>
              <a:gd name="connsiteY2-150" fmla="*/ 34247 h 740042"/>
              <a:gd name="connsiteX0-151" fmla="*/ 0 w 950434"/>
              <a:gd name="connsiteY0-152" fmla="*/ 716183 h 716183"/>
              <a:gd name="connsiteX1-153" fmla="*/ 314750 w 950434"/>
              <a:gd name="connsiteY1-154" fmla="*/ 104001 h 716183"/>
              <a:gd name="connsiteX2-155" fmla="*/ 950434 w 950434"/>
              <a:gd name="connsiteY2-156" fmla="*/ 10388 h 716183"/>
              <a:gd name="connsiteX0-157" fmla="*/ 0 w 950434"/>
              <a:gd name="connsiteY0-158" fmla="*/ 711017 h 711017"/>
              <a:gd name="connsiteX1-159" fmla="*/ 353988 w 950434"/>
              <a:gd name="connsiteY1-160" fmla="*/ 142109 h 711017"/>
              <a:gd name="connsiteX2-161" fmla="*/ 950434 w 950434"/>
              <a:gd name="connsiteY2-162" fmla="*/ 5222 h 711017"/>
              <a:gd name="connsiteX0-163" fmla="*/ 0 w 950434"/>
              <a:gd name="connsiteY0-164" fmla="*/ 710379 h 710379"/>
              <a:gd name="connsiteX1-165" fmla="*/ 373606 w 950434"/>
              <a:gd name="connsiteY1-166" fmla="*/ 152291 h 710379"/>
              <a:gd name="connsiteX2-167" fmla="*/ 950434 w 950434"/>
              <a:gd name="connsiteY2-168" fmla="*/ 4584 h 710379"/>
              <a:gd name="connsiteX0-169" fmla="*/ 0 w 950434"/>
              <a:gd name="connsiteY0-170" fmla="*/ 710379 h 710379"/>
              <a:gd name="connsiteX1-171" fmla="*/ 373606 w 950434"/>
              <a:gd name="connsiteY1-172" fmla="*/ 152291 h 710379"/>
              <a:gd name="connsiteX2-173" fmla="*/ 950434 w 950434"/>
              <a:gd name="connsiteY2-174" fmla="*/ 4584 h 710379"/>
              <a:gd name="connsiteX0-175" fmla="*/ 0 w 950434"/>
              <a:gd name="connsiteY0-176" fmla="*/ 709277 h 709277"/>
              <a:gd name="connsiteX1-177" fmla="*/ 353988 w 950434"/>
              <a:gd name="connsiteY1-178" fmla="*/ 178235 h 709277"/>
              <a:gd name="connsiteX2-179" fmla="*/ 950434 w 950434"/>
              <a:gd name="connsiteY2-180" fmla="*/ 3482 h 709277"/>
              <a:gd name="connsiteX0-181" fmla="*/ 0 w 955338"/>
              <a:gd name="connsiteY0-182" fmla="*/ 746245 h 746245"/>
              <a:gd name="connsiteX1-183" fmla="*/ 353988 w 955338"/>
              <a:gd name="connsiteY1-184" fmla="*/ 215203 h 746245"/>
              <a:gd name="connsiteX2-185" fmla="*/ 955338 w 955338"/>
              <a:gd name="connsiteY2-186" fmla="*/ 2587 h 746245"/>
              <a:gd name="connsiteX0-187" fmla="*/ 0 w 955338"/>
              <a:gd name="connsiteY0-188" fmla="*/ 743658 h 743658"/>
              <a:gd name="connsiteX1-189" fmla="*/ 353988 w 955338"/>
              <a:gd name="connsiteY1-190" fmla="*/ 212616 h 743658"/>
              <a:gd name="connsiteX2-191" fmla="*/ 955338 w 955338"/>
              <a:gd name="connsiteY2-192" fmla="*/ 0 h 743658"/>
              <a:gd name="connsiteX0-193" fmla="*/ 0 w 955338"/>
              <a:gd name="connsiteY0-194" fmla="*/ 743658 h 743658"/>
              <a:gd name="connsiteX1-195" fmla="*/ 353988 w 955338"/>
              <a:gd name="connsiteY1-196" fmla="*/ 212616 h 743658"/>
              <a:gd name="connsiteX2-197" fmla="*/ 955338 w 955338"/>
              <a:gd name="connsiteY2-198" fmla="*/ 0 h 743658"/>
              <a:gd name="connsiteX0-199" fmla="*/ 0 w 955338"/>
              <a:gd name="connsiteY0-200" fmla="*/ 743658 h 743658"/>
              <a:gd name="connsiteX1-201" fmla="*/ 353988 w 955338"/>
              <a:gd name="connsiteY1-202" fmla="*/ 212616 h 743658"/>
              <a:gd name="connsiteX2-203" fmla="*/ 955338 w 955338"/>
              <a:gd name="connsiteY2-204" fmla="*/ 0 h 743658"/>
              <a:gd name="connsiteX0-205" fmla="*/ 0 w 955338"/>
              <a:gd name="connsiteY0-206" fmla="*/ 743658 h 743658"/>
              <a:gd name="connsiteX1-207" fmla="*/ 353988 w 955338"/>
              <a:gd name="connsiteY1-208" fmla="*/ 212616 h 743658"/>
              <a:gd name="connsiteX2-209" fmla="*/ 955338 w 955338"/>
              <a:gd name="connsiteY2-210" fmla="*/ 0 h 743658"/>
              <a:gd name="connsiteX0-211" fmla="*/ 0 w 955338"/>
              <a:gd name="connsiteY0-212" fmla="*/ 743658 h 743658"/>
              <a:gd name="connsiteX1-213" fmla="*/ 353988 w 955338"/>
              <a:gd name="connsiteY1-214" fmla="*/ 212616 h 743658"/>
              <a:gd name="connsiteX2-215" fmla="*/ 955338 w 955338"/>
              <a:gd name="connsiteY2-216" fmla="*/ 0 h 743658"/>
              <a:gd name="connsiteX0-217" fmla="*/ 0 w 955338"/>
              <a:gd name="connsiteY0-218" fmla="*/ 765295 h 765295"/>
              <a:gd name="connsiteX1-219" fmla="*/ 353988 w 955338"/>
              <a:gd name="connsiteY1-220" fmla="*/ 234253 h 765295"/>
              <a:gd name="connsiteX2-221" fmla="*/ 955338 w 955338"/>
              <a:gd name="connsiteY2-222" fmla="*/ 0 h 765295"/>
              <a:gd name="connsiteX0-223" fmla="*/ 0 w 955338"/>
              <a:gd name="connsiteY0-224" fmla="*/ 765295 h 765295"/>
              <a:gd name="connsiteX1-225" fmla="*/ 353988 w 955338"/>
              <a:gd name="connsiteY1-226" fmla="*/ 234253 h 765295"/>
              <a:gd name="connsiteX2-227" fmla="*/ 955338 w 955338"/>
              <a:gd name="connsiteY2-228" fmla="*/ 0 h 765295"/>
              <a:gd name="connsiteX0-229" fmla="*/ 0 w 955338"/>
              <a:gd name="connsiteY0-230" fmla="*/ 765295 h 765295"/>
              <a:gd name="connsiteX1-231" fmla="*/ 353988 w 955338"/>
              <a:gd name="connsiteY1-232" fmla="*/ 234253 h 765295"/>
              <a:gd name="connsiteX2-233" fmla="*/ 955338 w 955338"/>
              <a:gd name="connsiteY2-234" fmla="*/ 0 h 765295"/>
              <a:gd name="connsiteX0-235" fmla="*/ 0 w 955338"/>
              <a:gd name="connsiteY0-236" fmla="*/ 769436 h 769436"/>
              <a:gd name="connsiteX1-237" fmla="*/ 353988 w 955338"/>
              <a:gd name="connsiteY1-238" fmla="*/ 238394 h 769436"/>
              <a:gd name="connsiteX2-239" fmla="*/ 955338 w 955338"/>
              <a:gd name="connsiteY2-240" fmla="*/ 4141 h 769436"/>
              <a:gd name="connsiteX0-241" fmla="*/ 0 w 955338"/>
              <a:gd name="connsiteY0-242" fmla="*/ 765295 h 765295"/>
              <a:gd name="connsiteX1-243" fmla="*/ 353988 w 955338"/>
              <a:gd name="connsiteY1-244" fmla="*/ 234253 h 765295"/>
              <a:gd name="connsiteX2-245" fmla="*/ 955338 w 955338"/>
              <a:gd name="connsiteY2-246" fmla="*/ 0 h 765295"/>
              <a:gd name="connsiteX0-247" fmla="*/ 0 w 955338"/>
              <a:gd name="connsiteY0-248" fmla="*/ 765295 h 765295"/>
              <a:gd name="connsiteX1-249" fmla="*/ 353988 w 955338"/>
              <a:gd name="connsiteY1-250" fmla="*/ 234253 h 765295"/>
              <a:gd name="connsiteX2-251" fmla="*/ 955338 w 955338"/>
              <a:gd name="connsiteY2-252" fmla="*/ 0 h 765295"/>
              <a:gd name="connsiteX0-253" fmla="*/ 0 w 974957"/>
              <a:gd name="connsiteY0-254" fmla="*/ 749069 h 749069"/>
              <a:gd name="connsiteX1-255" fmla="*/ 353988 w 974957"/>
              <a:gd name="connsiteY1-256" fmla="*/ 218027 h 749069"/>
              <a:gd name="connsiteX2-257" fmla="*/ 974957 w 974957"/>
              <a:gd name="connsiteY2-258" fmla="*/ 0 h 749069"/>
              <a:gd name="connsiteX0-259" fmla="*/ 0 w 984767"/>
              <a:gd name="connsiteY0-260" fmla="*/ 722023 h 722023"/>
              <a:gd name="connsiteX1-261" fmla="*/ 363798 w 984767"/>
              <a:gd name="connsiteY1-262" fmla="*/ 218027 h 722023"/>
              <a:gd name="connsiteX2-263" fmla="*/ 984767 w 984767"/>
              <a:gd name="connsiteY2-264" fmla="*/ 0 h 722023"/>
              <a:gd name="connsiteX0-265" fmla="*/ 0 w 984767"/>
              <a:gd name="connsiteY0-266" fmla="*/ 722023 h 722023"/>
              <a:gd name="connsiteX1-267" fmla="*/ 363798 w 984767"/>
              <a:gd name="connsiteY1-268" fmla="*/ 218027 h 722023"/>
              <a:gd name="connsiteX2-269" fmla="*/ 984767 w 984767"/>
              <a:gd name="connsiteY2-270" fmla="*/ 0 h 722023"/>
              <a:gd name="connsiteX0-271" fmla="*/ 0 w 1004386"/>
              <a:gd name="connsiteY0-272" fmla="*/ 722023 h 722023"/>
              <a:gd name="connsiteX1-273" fmla="*/ 383417 w 1004386"/>
              <a:gd name="connsiteY1-274" fmla="*/ 218027 h 722023"/>
              <a:gd name="connsiteX2-275" fmla="*/ 1004386 w 1004386"/>
              <a:gd name="connsiteY2-276" fmla="*/ 0 h 722023"/>
              <a:gd name="connsiteX0-277" fmla="*/ 0 w 1004386"/>
              <a:gd name="connsiteY0-278" fmla="*/ 722023 h 722023"/>
              <a:gd name="connsiteX1-279" fmla="*/ 383417 w 1004386"/>
              <a:gd name="connsiteY1-280" fmla="*/ 218027 h 722023"/>
              <a:gd name="connsiteX2-281" fmla="*/ 1004386 w 1004386"/>
              <a:gd name="connsiteY2-282" fmla="*/ 0 h 722023"/>
            </a:gdLst>
            <a:ahLst/>
            <a:cxnLst>
              <a:cxn ang="0">
                <a:pos x="connsiteX0-1" y="connsiteY0-2"/>
              </a:cxn>
              <a:cxn ang="0">
                <a:pos x="connsiteX1-3" y="connsiteY1-4"/>
              </a:cxn>
              <a:cxn ang="0">
                <a:pos x="connsiteX2-5" y="connsiteY2-6"/>
              </a:cxn>
            </a:cxnLst>
            <a:rect l="l" t="t" r="r" b="b"/>
            <a:pathLst>
              <a:path w="1004386" h="722023">
                <a:moveTo>
                  <a:pt x="0" y="722023"/>
                </a:moveTo>
                <a:cubicBezTo>
                  <a:pt x="83962" y="513662"/>
                  <a:pt x="221793" y="342274"/>
                  <a:pt x="383417" y="218027"/>
                </a:cubicBezTo>
                <a:cubicBezTo>
                  <a:pt x="570245" y="70172"/>
                  <a:pt x="779441" y="21076"/>
                  <a:pt x="1004386" y="0"/>
                </a:cubicBezTo>
              </a:path>
            </a:pathLst>
          </a:custGeom>
          <a:noFill/>
          <a:ln w="19050">
            <a:solidFill>
              <a:schemeClr val="tx1">
                <a:lumMod val="50000"/>
                <a:lumOff val="50000"/>
              </a:schemeClr>
            </a:solidFill>
            <a:prstDash val="sysDot"/>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任意多边形 74"/>
          <p:cNvSpPr/>
          <p:nvPr/>
        </p:nvSpPr>
        <p:spPr>
          <a:xfrm rot="14156299">
            <a:off x="1274857" y="3639278"/>
            <a:ext cx="487635" cy="317847"/>
          </a:xfrm>
          <a:custGeom>
            <a:avLst/>
            <a:gdLst>
              <a:gd name="connsiteX0" fmla="*/ 0 w 1733550"/>
              <a:gd name="connsiteY0" fmla="*/ 0 h 19050"/>
              <a:gd name="connsiteX1" fmla="*/ 876300 w 1733550"/>
              <a:gd name="connsiteY1" fmla="*/ 0 h 19050"/>
              <a:gd name="connsiteX2" fmla="*/ 1733550 w 1733550"/>
              <a:gd name="connsiteY2" fmla="*/ 19050 h 19050"/>
              <a:gd name="connsiteX0-1" fmla="*/ 0 w 1733550"/>
              <a:gd name="connsiteY0-2" fmla="*/ 263610 h 282660"/>
              <a:gd name="connsiteX1-3" fmla="*/ 826873 w 1733550"/>
              <a:gd name="connsiteY1-4" fmla="*/ 0 h 282660"/>
              <a:gd name="connsiteX2-5" fmla="*/ 1733550 w 1733550"/>
              <a:gd name="connsiteY2-6" fmla="*/ 282660 h 282660"/>
              <a:gd name="connsiteX0-7" fmla="*/ 0 w 1733550"/>
              <a:gd name="connsiteY0-8" fmla="*/ 273432 h 292482"/>
              <a:gd name="connsiteX1-9" fmla="*/ 826873 w 1733550"/>
              <a:gd name="connsiteY1-10" fmla="*/ 9822 h 292482"/>
              <a:gd name="connsiteX2-11" fmla="*/ 1733550 w 1733550"/>
              <a:gd name="connsiteY2-12" fmla="*/ 292482 h 292482"/>
              <a:gd name="connsiteX0-13" fmla="*/ 0 w 1733550"/>
              <a:gd name="connsiteY0-14" fmla="*/ 273432 h 292482"/>
              <a:gd name="connsiteX1-15" fmla="*/ 826873 w 1733550"/>
              <a:gd name="connsiteY1-16" fmla="*/ 9822 h 292482"/>
              <a:gd name="connsiteX2-17" fmla="*/ 1733550 w 1733550"/>
              <a:gd name="connsiteY2-18" fmla="*/ 292482 h 292482"/>
              <a:gd name="connsiteX0-19" fmla="*/ 0 w 1733550"/>
              <a:gd name="connsiteY0-20" fmla="*/ 267630 h 286680"/>
              <a:gd name="connsiteX1-21" fmla="*/ 826873 w 1733550"/>
              <a:gd name="connsiteY1-22" fmla="*/ 4020 h 286680"/>
              <a:gd name="connsiteX2-23" fmla="*/ 1733550 w 1733550"/>
              <a:gd name="connsiteY2-24" fmla="*/ 286680 h 286680"/>
              <a:gd name="connsiteX0-25" fmla="*/ 0 w 1733550"/>
              <a:gd name="connsiteY0-26" fmla="*/ 264075 h 283125"/>
              <a:gd name="connsiteX1-27" fmla="*/ 826873 w 1733550"/>
              <a:gd name="connsiteY1-28" fmla="*/ 465 h 283125"/>
              <a:gd name="connsiteX2-29" fmla="*/ 1733550 w 1733550"/>
              <a:gd name="connsiteY2-30" fmla="*/ 283125 h 283125"/>
              <a:gd name="connsiteX0-31" fmla="*/ 0 w 1733550"/>
              <a:gd name="connsiteY0-32" fmla="*/ 264075 h 283125"/>
              <a:gd name="connsiteX1-33" fmla="*/ 826873 w 1733550"/>
              <a:gd name="connsiteY1-34" fmla="*/ 465 h 283125"/>
              <a:gd name="connsiteX2-35" fmla="*/ 1733550 w 1733550"/>
              <a:gd name="connsiteY2-36" fmla="*/ 283125 h 283125"/>
              <a:gd name="connsiteX0-37" fmla="*/ 0 w 1733550"/>
              <a:gd name="connsiteY0-38" fmla="*/ 264801 h 283851"/>
              <a:gd name="connsiteX1-39" fmla="*/ 826873 w 1733550"/>
              <a:gd name="connsiteY1-40" fmla="*/ 1191 h 283851"/>
              <a:gd name="connsiteX2-41" fmla="*/ 1733550 w 1733550"/>
              <a:gd name="connsiteY2-42" fmla="*/ 283851 h 283851"/>
              <a:gd name="connsiteX0-43" fmla="*/ 0 w 1733550"/>
              <a:gd name="connsiteY0-44" fmla="*/ 264526 h 283576"/>
              <a:gd name="connsiteX1-45" fmla="*/ 826873 w 1733550"/>
              <a:gd name="connsiteY1-46" fmla="*/ 916 h 283576"/>
              <a:gd name="connsiteX2-47" fmla="*/ 1733550 w 1733550"/>
              <a:gd name="connsiteY2-48" fmla="*/ 283576 h 283576"/>
              <a:gd name="connsiteX0-49" fmla="*/ 0 w 1733550"/>
              <a:gd name="connsiteY0-50" fmla="*/ 264526 h 283576"/>
              <a:gd name="connsiteX1-51" fmla="*/ 826873 w 1733550"/>
              <a:gd name="connsiteY1-52" fmla="*/ 916 h 283576"/>
              <a:gd name="connsiteX2-53" fmla="*/ 1733550 w 1733550"/>
              <a:gd name="connsiteY2-54" fmla="*/ 283576 h 283576"/>
              <a:gd name="connsiteX0-55" fmla="*/ 0 w 1733550"/>
              <a:gd name="connsiteY0-56" fmla="*/ 308098 h 327148"/>
              <a:gd name="connsiteX1-57" fmla="*/ 860806 w 1733550"/>
              <a:gd name="connsiteY1-58" fmla="*/ 639 h 327148"/>
              <a:gd name="connsiteX2-59" fmla="*/ 1733550 w 1733550"/>
              <a:gd name="connsiteY2-60" fmla="*/ 327148 h 327148"/>
              <a:gd name="connsiteX0-61" fmla="*/ 0 w 1733550"/>
              <a:gd name="connsiteY0-62" fmla="*/ 308098 h 327148"/>
              <a:gd name="connsiteX1-63" fmla="*/ 860806 w 1733550"/>
              <a:gd name="connsiteY1-64" fmla="*/ 639 h 327148"/>
              <a:gd name="connsiteX2-65" fmla="*/ 1733550 w 1733550"/>
              <a:gd name="connsiteY2-66" fmla="*/ 327148 h 327148"/>
              <a:gd name="connsiteX0-67" fmla="*/ 0 w 1733550"/>
              <a:gd name="connsiteY0-68" fmla="*/ 308098 h 327148"/>
              <a:gd name="connsiteX1-69" fmla="*/ 860806 w 1733550"/>
              <a:gd name="connsiteY1-70" fmla="*/ 639 h 327148"/>
              <a:gd name="connsiteX2-71" fmla="*/ 1733550 w 1733550"/>
              <a:gd name="connsiteY2-72" fmla="*/ 327148 h 327148"/>
              <a:gd name="connsiteX0-73" fmla="*/ 0 w 1733550"/>
              <a:gd name="connsiteY0-74" fmla="*/ 308098 h 327148"/>
              <a:gd name="connsiteX1-75" fmla="*/ 860806 w 1733550"/>
              <a:gd name="connsiteY1-76" fmla="*/ 639 h 327148"/>
              <a:gd name="connsiteX2-77" fmla="*/ 1733550 w 1733550"/>
              <a:gd name="connsiteY2-78" fmla="*/ 327148 h 327148"/>
              <a:gd name="connsiteX0-79" fmla="*/ 0 w 1341175"/>
              <a:gd name="connsiteY0-80" fmla="*/ 913418 h 913418"/>
              <a:gd name="connsiteX1-81" fmla="*/ 468431 w 1341175"/>
              <a:gd name="connsiteY1-82" fmla="*/ 121 h 913418"/>
              <a:gd name="connsiteX2-83" fmla="*/ 1341175 w 1341175"/>
              <a:gd name="connsiteY2-84" fmla="*/ 326630 h 913418"/>
              <a:gd name="connsiteX0-85" fmla="*/ 0 w 1341175"/>
              <a:gd name="connsiteY0-86" fmla="*/ 638331 h 638331"/>
              <a:gd name="connsiteX1-87" fmla="*/ 651539 w 1341175"/>
              <a:gd name="connsiteY1-88" fmla="*/ 128925 h 638331"/>
              <a:gd name="connsiteX2-89" fmla="*/ 1341175 w 1341175"/>
              <a:gd name="connsiteY2-90" fmla="*/ 51543 h 638331"/>
              <a:gd name="connsiteX0-91" fmla="*/ 0 w 1131909"/>
              <a:gd name="connsiteY0-92" fmla="*/ 811428 h 811428"/>
              <a:gd name="connsiteX1-93" fmla="*/ 442273 w 1131909"/>
              <a:gd name="connsiteY1-94" fmla="*/ 128925 h 811428"/>
              <a:gd name="connsiteX2-95" fmla="*/ 1131909 w 1131909"/>
              <a:gd name="connsiteY2-96" fmla="*/ 51543 h 811428"/>
              <a:gd name="connsiteX0-97" fmla="*/ 0 w 1131909"/>
              <a:gd name="connsiteY0-98" fmla="*/ 797119 h 797119"/>
              <a:gd name="connsiteX1-99" fmla="*/ 506036 w 1131909"/>
              <a:gd name="connsiteY1-100" fmla="*/ 244439 h 797119"/>
              <a:gd name="connsiteX2-101" fmla="*/ 1131909 w 1131909"/>
              <a:gd name="connsiteY2-102" fmla="*/ 37234 h 797119"/>
              <a:gd name="connsiteX0-103" fmla="*/ 0 w 1131909"/>
              <a:gd name="connsiteY0-104" fmla="*/ 824446 h 824446"/>
              <a:gd name="connsiteX1-105" fmla="*/ 506036 w 1131909"/>
              <a:gd name="connsiteY1-106" fmla="*/ 271766 h 824446"/>
              <a:gd name="connsiteX2-107" fmla="*/ 1131909 w 1131909"/>
              <a:gd name="connsiteY2-108" fmla="*/ 64561 h 824446"/>
              <a:gd name="connsiteX0-109" fmla="*/ 0 w 1131909"/>
              <a:gd name="connsiteY0-110" fmla="*/ 824446 h 824446"/>
              <a:gd name="connsiteX1-111" fmla="*/ 506036 w 1131909"/>
              <a:gd name="connsiteY1-112" fmla="*/ 271766 h 824446"/>
              <a:gd name="connsiteX2-113" fmla="*/ 1131909 w 1131909"/>
              <a:gd name="connsiteY2-114" fmla="*/ 64561 h 824446"/>
              <a:gd name="connsiteX0-115" fmla="*/ 0 w 867055"/>
              <a:gd name="connsiteY0-116" fmla="*/ 851494 h 851494"/>
              <a:gd name="connsiteX1-117" fmla="*/ 241182 w 867055"/>
              <a:gd name="connsiteY1-118" fmla="*/ 271766 h 851494"/>
              <a:gd name="connsiteX2-119" fmla="*/ 867055 w 867055"/>
              <a:gd name="connsiteY2-120" fmla="*/ 64561 h 851494"/>
              <a:gd name="connsiteX0-121" fmla="*/ 0 w 867055"/>
              <a:gd name="connsiteY0-122" fmla="*/ 851494 h 851494"/>
              <a:gd name="connsiteX1-123" fmla="*/ 241182 w 867055"/>
              <a:gd name="connsiteY1-124" fmla="*/ 271766 h 851494"/>
              <a:gd name="connsiteX2-125" fmla="*/ 867055 w 867055"/>
              <a:gd name="connsiteY2-126" fmla="*/ 64561 h 851494"/>
              <a:gd name="connsiteX0-127" fmla="*/ 0 w 950434"/>
              <a:gd name="connsiteY0-128" fmla="*/ 791687 h 791687"/>
              <a:gd name="connsiteX1-129" fmla="*/ 241182 w 950434"/>
              <a:gd name="connsiteY1-130" fmla="*/ 211959 h 791687"/>
              <a:gd name="connsiteX2-131" fmla="*/ 950434 w 950434"/>
              <a:gd name="connsiteY2-132" fmla="*/ 85892 h 791687"/>
              <a:gd name="connsiteX0-133" fmla="*/ 0 w 950434"/>
              <a:gd name="connsiteY0-134" fmla="*/ 758787 h 758787"/>
              <a:gd name="connsiteX1-135" fmla="*/ 241182 w 950434"/>
              <a:gd name="connsiteY1-136" fmla="*/ 179059 h 758787"/>
              <a:gd name="connsiteX2-137" fmla="*/ 950434 w 950434"/>
              <a:gd name="connsiteY2-138" fmla="*/ 52992 h 758787"/>
              <a:gd name="connsiteX0-139" fmla="*/ 0 w 950434"/>
              <a:gd name="connsiteY0-140" fmla="*/ 771949 h 771949"/>
              <a:gd name="connsiteX1-141" fmla="*/ 314750 w 950434"/>
              <a:gd name="connsiteY1-142" fmla="*/ 159767 h 771949"/>
              <a:gd name="connsiteX2-143" fmla="*/ 950434 w 950434"/>
              <a:gd name="connsiteY2-144" fmla="*/ 66154 h 771949"/>
              <a:gd name="connsiteX0-145" fmla="*/ 0 w 950434"/>
              <a:gd name="connsiteY0-146" fmla="*/ 740042 h 740042"/>
              <a:gd name="connsiteX1-147" fmla="*/ 314750 w 950434"/>
              <a:gd name="connsiteY1-148" fmla="*/ 127860 h 740042"/>
              <a:gd name="connsiteX2-149" fmla="*/ 950434 w 950434"/>
              <a:gd name="connsiteY2-150" fmla="*/ 34247 h 740042"/>
              <a:gd name="connsiteX0-151" fmla="*/ 0 w 950434"/>
              <a:gd name="connsiteY0-152" fmla="*/ 716183 h 716183"/>
              <a:gd name="connsiteX1-153" fmla="*/ 314750 w 950434"/>
              <a:gd name="connsiteY1-154" fmla="*/ 104001 h 716183"/>
              <a:gd name="connsiteX2-155" fmla="*/ 950434 w 950434"/>
              <a:gd name="connsiteY2-156" fmla="*/ 10388 h 716183"/>
              <a:gd name="connsiteX0-157" fmla="*/ 0 w 950434"/>
              <a:gd name="connsiteY0-158" fmla="*/ 711017 h 711017"/>
              <a:gd name="connsiteX1-159" fmla="*/ 353988 w 950434"/>
              <a:gd name="connsiteY1-160" fmla="*/ 142109 h 711017"/>
              <a:gd name="connsiteX2-161" fmla="*/ 950434 w 950434"/>
              <a:gd name="connsiteY2-162" fmla="*/ 5222 h 711017"/>
              <a:gd name="connsiteX0-163" fmla="*/ 0 w 950434"/>
              <a:gd name="connsiteY0-164" fmla="*/ 710379 h 710379"/>
              <a:gd name="connsiteX1-165" fmla="*/ 373606 w 950434"/>
              <a:gd name="connsiteY1-166" fmla="*/ 152291 h 710379"/>
              <a:gd name="connsiteX2-167" fmla="*/ 950434 w 950434"/>
              <a:gd name="connsiteY2-168" fmla="*/ 4584 h 710379"/>
              <a:gd name="connsiteX0-169" fmla="*/ 0 w 950434"/>
              <a:gd name="connsiteY0-170" fmla="*/ 710379 h 710379"/>
              <a:gd name="connsiteX1-171" fmla="*/ 373606 w 950434"/>
              <a:gd name="connsiteY1-172" fmla="*/ 152291 h 710379"/>
              <a:gd name="connsiteX2-173" fmla="*/ 950434 w 950434"/>
              <a:gd name="connsiteY2-174" fmla="*/ 4584 h 710379"/>
              <a:gd name="connsiteX0-175" fmla="*/ 0 w 950434"/>
              <a:gd name="connsiteY0-176" fmla="*/ 709277 h 709277"/>
              <a:gd name="connsiteX1-177" fmla="*/ 353988 w 950434"/>
              <a:gd name="connsiteY1-178" fmla="*/ 178235 h 709277"/>
              <a:gd name="connsiteX2-179" fmla="*/ 950434 w 950434"/>
              <a:gd name="connsiteY2-180" fmla="*/ 3482 h 709277"/>
              <a:gd name="connsiteX0-181" fmla="*/ 0 w 955338"/>
              <a:gd name="connsiteY0-182" fmla="*/ 746245 h 746245"/>
              <a:gd name="connsiteX1-183" fmla="*/ 353988 w 955338"/>
              <a:gd name="connsiteY1-184" fmla="*/ 215203 h 746245"/>
              <a:gd name="connsiteX2-185" fmla="*/ 955338 w 955338"/>
              <a:gd name="connsiteY2-186" fmla="*/ 2587 h 746245"/>
              <a:gd name="connsiteX0-187" fmla="*/ 0 w 955338"/>
              <a:gd name="connsiteY0-188" fmla="*/ 743658 h 743658"/>
              <a:gd name="connsiteX1-189" fmla="*/ 353988 w 955338"/>
              <a:gd name="connsiteY1-190" fmla="*/ 212616 h 743658"/>
              <a:gd name="connsiteX2-191" fmla="*/ 955338 w 955338"/>
              <a:gd name="connsiteY2-192" fmla="*/ 0 h 743658"/>
              <a:gd name="connsiteX0-193" fmla="*/ 0 w 955338"/>
              <a:gd name="connsiteY0-194" fmla="*/ 743658 h 743658"/>
              <a:gd name="connsiteX1-195" fmla="*/ 353988 w 955338"/>
              <a:gd name="connsiteY1-196" fmla="*/ 212616 h 743658"/>
              <a:gd name="connsiteX2-197" fmla="*/ 955338 w 955338"/>
              <a:gd name="connsiteY2-198" fmla="*/ 0 h 743658"/>
              <a:gd name="connsiteX0-199" fmla="*/ 0 w 955338"/>
              <a:gd name="connsiteY0-200" fmla="*/ 743658 h 743658"/>
              <a:gd name="connsiteX1-201" fmla="*/ 353988 w 955338"/>
              <a:gd name="connsiteY1-202" fmla="*/ 212616 h 743658"/>
              <a:gd name="connsiteX2-203" fmla="*/ 955338 w 955338"/>
              <a:gd name="connsiteY2-204" fmla="*/ 0 h 743658"/>
              <a:gd name="connsiteX0-205" fmla="*/ 0 w 955338"/>
              <a:gd name="connsiteY0-206" fmla="*/ 743658 h 743658"/>
              <a:gd name="connsiteX1-207" fmla="*/ 353988 w 955338"/>
              <a:gd name="connsiteY1-208" fmla="*/ 212616 h 743658"/>
              <a:gd name="connsiteX2-209" fmla="*/ 955338 w 955338"/>
              <a:gd name="connsiteY2-210" fmla="*/ 0 h 743658"/>
              <a:gd name="connsiteX0-211" fmla="*/ 0 w 955338"/>
              <a:gd name="connsiteY0-212" fmla="*/ 743658 h 743658"/>
              <a:gd name="connsiteX1-213" fmla="*/ 353988 w 955338"/>
              <a:gd name="connsiteY1-214" fmla="*/ 212616 h 743658"/>
              <a:gd name="connsiteX2-215" fmla="*/ 955338 w 955338"/>
              <a:gd name="connsiteY2-216" fmla="*/ 0 h 743658"/>
              <a:gd name="connsiteX0-217" fmla="*/ 0 w 955338"/>
              <a:gd name="connsiteY0-218" fmla="*/ 765295 h 765295"/>
              <a:gd name="connsiteX1-219" fmla="*/ 353988 w 955338"/>
              <a:gd name="connsiteY1-220" fmla="*/ 234253 h 765295"/>
              <a:gd name="connsiteX2-221" fmla="*/ 955338 w 955338"/>
              <a:gd name="connsiteY2-222" fmla="*/ 0 h 765295"/>
              <a:gd name="connsiteX0-223" fmla="*/ 0 w 955338"/>
              <a:gd name="connsiteY0-224" fmla="*/ 765295 h 765295"/>
              <a:gd name="connsiteX1-225" fmla="*/ 353988 w 955338"/>
              <a:gd name="connsiteY1-226" fmla="*/ 234253 h 765295"/>
              <a:gd name="connsiteX2-227" fmla="*/ 955338 w 955338"/>
              <a:gd name="connsiteY2-228" fmla="*/ 0 h 765295"/>
              <a:gd name="connsiteX0-229" fmla="*/ 0 w 955338"/>
              <a:gd name="connsiteY0-230" fmla="*/ 765295 h 765295"/>
              <a:gd name="connsiteX1-231" fmla="*/ 353988 w 955338"/>
              <a:gd name="connsiteY1-232" fmla="*/ 234253 h 765295"/>
              <a:gd name="connsiteX2-233" fmla="*/ 955338 w 955338"/>
              <a:gd name="connsiteY2-234" fmla="*/ 0 h 765295"/>
              <a:gd name="connsiteX0-235" fmla="*/ 0 w 955338"/>
              <a:gd name="connsiteY0-236" fmla="*/ 769436 h 769436"/>
              <a:gd name="connsiteX1-237" fmla="*/ 353988 w 955338"/>
              <a:gd name="connsiteY1-238" fmla="*/ 238394 h 769436"/>
              <a:gd name="connsiteX2-239" fmla="*/ 955338 w 955338"/>
              <a:gd name="connsiteY2-240" fmla="*/ 4141 h 769436"/>
              <a:gd name="connsiteX0-241" fmla="*/ 0 w 955338"/>
              <a:gd name="connsiteY0-242" fmla="*/ 765295 h 765295"/>
              <a:gd name="connsiteX1-243" fmla="*/ 353988 w 955338"/>
              <a:gd name="connsiteY1-244" fmla="*/ 234253 h 765295"/>
              <a:gd name="connsiteX2-245" fmla="*/ 955338 w 955338"/>
              <a:gd name="connsiteY2-246" fmla="*/ 0 h 765295"/>
              <a:gd name="connsiteX0-247" fmla="*/ 0 w 955338"/>
              <a:gd name="connsiteY0-248" fmla="*/ 765295 h 765295"/>
              <a:gd name="connsiteX1-249" fmla="*/ 353988 w 955338"/>
              <a:gd name="connsiteY1-250" fmla="*/ 234253 h 765295"/>
              <a:gd name="connsiteX2-251" fmla="*/ 955338 w 955338"/>
              <a:gd name="connsiteY2-252" fmla="*/ 0 h 765295"/>
              <a:gd name="connsiteX0-253" fmla="*/ 0 w 974957"/>
              <a:gd name="connsiteY0-254" fmla="*/ 749069 h 749069"/>
              <a:gd name="connsiteX1-255" fmla="*/ 353988 w 974957"/>
              <a:gd name="connsiteY1-256" fmla="*/ 218027 h 749069"/>
              <a:gd name="connsiteX2-257" fmla="*/ 974957 w 974957"/>
              <a:gd name="connsiteY2-258" fmla="*/ 0 h 749069"/>
              <a:gd name="connsiteX0-259" fmla="*/ 0 w 984767"/>
              <a:gd name="connsiteY0-260" fmla="*/ 722023 h 722023"/>
              <a:gd name="connsiteX1-261" fmla="*/ 363798 w 984767"/>
              <a:gd name="connsiteY1-262" fmla="*/ 218027 h 722023"/>
              <a:gd name="connsiteX2-263" fmla="*/ 984767 w 984767"/>
              <a:gd name="connsiteY2-264" fmla="*/ 0 h 722023"/>
              <a:gd name="connsiteX0-265" fmla="*/ 0 w 984767"/>
              <a:gd name="connsiteY0-266" fmla="*/ 722023 h 722023"/>
              <a:gd name="connsiteX1-267" fmla="*/ 363798 w 984767"/>
              <a:gd name="connsiteY1-268" fmla="*/ 218027 h 722023"/>
              <a:gd name="connsiteX2-269" fmla="*/ 984767 w 984767"/>
              <a:gd name="connsiteY2-270" fmla="*/ 0 h 722023"/>
              <a:gd name="connsiteX0-271" fmla="*/ 0 w 1004386"/>
              <a:gd name="connsiteY0-272" fmla="*/ 722023 h 722023"/>
              <a:gd name="connsiteX1-273" fmla="*/ 383417 w 1004386"/>
              <a:gd name="connsiteY1-274" fmla="*/ 218027 h 722023"/>
              <a:gd name="connsiteX2-275" fmla="*/ 1004386 w 1004386"/>
              <a:gd name="connsiteY2-276" fmla="*/ 0 h 722023"/>
              <a:gd name="connsiteX0-277" fmla="*/ 0 w 1004386"/>
              <a:gd name="connsiteY0-278" fmla="*/ 722023 h 722023"/>
              <a:gd name="connsiteX1-279" fmla="*/ 383417 w 1004386"/>
              <a:gd name="connsiteY1-280" fmla="*/ 218027 h 722023"/>
              <a:gd name="connsiteX2-281" fmla="*/ 1004386 w 1004386"/>
              <a:gd name="connsiteY2-282" fmla="*/ 0 h 722023"/>
            </a:gdLst>
            <a:ahLst/>
            <a:cxnLst>
              <a:cxn ang="0">
                <a:pos x="connsiteX0-1" y="connsiteY0-2"/>
              </a:cxn>
              <a:cxn ang="0">
                <a:pos x="connsiteX1-3" y="connsiteY1-4"/>
              </a:cxn>
              <a:cxn ang="0">
                <a:pos x="connsiteX2-5" y="connsiteY2-6"/>
              </a:cxn>
            </a:cxnLst>
            <a:rect l="l" t="t" r="r" b="b"/>
            <a:pathLst>
              <a:path w="1004386" h="722023">
                <a:moveTo>
                  <a:pt x="0" y="722023"/>
                </a:moveTo>
                <a:cubicBezTo>
                  <a:pt x="83962" y="513662"/>
                  <a:pt x="221793" y="342274"/>
                  <a:pt x="383417" y="218027"/>
                </a:cubicBezTo>
                <a:cubicBezTo>
                  <a:pt x="570245" y="70172"/>
                  <a:pt x="779441" y="21076"/>
                  <a:pt x="1004386" y="0"/>
                </a:cubicBezTo>
              </a:path>
            </a:pathLst>
          </a:custGeom>
          <a:noFill/>
          <a:ln w="19050">
            <a:solidFill>
              <a:schemeClr val="tx1">
                <a:lumMod val="50000"/>
                <a:lumOff val="50000"/>
              </a:schemeClr>
            </a:solidFill>
            <a:prstDash val="sysDot"/>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任意多边形 75"/>
          <p:cNvSpPr/>
          <p:nvPr/>
        </p:nvSpPr>
        <p:spPr>
          <a:xfrm rot="21284999" flipV="1">
            <a:off x="4625227" y="3669551"/>
            <a:ext cx="487635" cy="300895"/>
          </a:xfrm>
          <a:custGeom>
            <a:avLst/>
            <a:gdLst>
              <a:gd name="connsiteX0" fmla="*/ 0 w 1733550"/>
              <a:gd name="connsiteY0" fmla="*/ 0 h 19050"/>
              <a:gd name="connsiteX1" fmla="*/ 876300 w 1733550"/>
              <a:gd name="connsiteY1" fmla="*/ 0 h 19050"/>
              <a:gd name="connsiteX2" fmla="*/ 1733550 w 1733550"/>
              <a:gd name="connsiteY2" fmla="*/ 19050 h 19050"/>
              <a:gd name="connsiteX0-1" fmla="*/ 0 w 1733550"/>
              <a:gd name="connsiteY0-2" fmla="*/ 263610 h 282660"/>
              <a:gd name="connsiteX1-3" fmla="*/ 826873 w 1733550"/>
              <a:gd name="connsiteY1-4" fmla="*/ 0 h 282660"/>
              <a:gd name="connsiteX2-5" fmla="*/ 1733550 w 1733550"/>
              <a:gd name="connsiteY2-6" fmla="*/ 282660 h 282660"/>
              <a:gd name="connsiteX0-7" fmla="*/ 0 w 1733550"/>
              <a:gd name="connsiteY0-8" fmla="*/ 273432 h 292482"/>
              <a:gd name="connsiteX1-9" fmla="*/ 826873 w 1733550"/>
              <a:gd name="connsiteY1-10" fmla="*/ 9822 h 292482"/>
              <a:gd name="connsiteX2-11" fmla="*/ 1733550 w 1733550"/>
              <a:gd name="connsiteY2-12" fmla="*/ 292482 h 292482"/>
              <a:gd name="connsiteX0-13" fmla="*/ 0 w 1733550"/>
              <a:gd name="connsiteY0-14" fmla="*/ 273432 h 292482"/>
              <a:gd name="connsiteX1-15" fmla="*/ 826873 w 1733550"/>
              <a:gd name="connsiteY1-16" fmla="*/ 9822 h 292482"/>
              <a:gd name="connsiteX2-17" fmla="*/ 1733550 w 1733550"/>
              <a:gd name="connsiteY2-18" fmla="*/ 292482 h 292482"/>
              <a:gd name="connsiteX0-19" fmla="*/ 0 w 1733550"/>
              <a:gd name="connsiteY0-20" fmla="*/ 267630 h 286680"/>
              <a:gd name="connsiteX1-21" fmla="*/ 826873 w 1733550"/>
              <a:gd name="connsiteY1-22" fmla="*/ 4020 h 286680"/>
              <a:gd name="connsiteX2-23" fmla="*/ 1733550 w 1733550"/>
              <a:gd name="connsiteY2-24" fmla="*/ 286680 h 286680"/>
              <a:gd name="connsiteX0-25" fmla="*/ 0 w 1733550"/>
              <a:gd name="connsiteY0-26" fmla="*/ 264075 h 283125"/>
              <a:gd name="connsiteX1-27" fmla="*/ 826873 w 1733550"/>
              <a:gd name="connsiteY1-28" fmla="*/ 465 h 283125"/>
              <a:gd name="connsiteX2-29" fmla="*/ 1733550 w 1733550"/>
              <a:gd name="connsiteY2-30" fmla="*/ 283125 h 283125"/>
              <a:gd name="connsiteX0-31" fmla="*/ 0 w 1733550"/>
              <a:gd name="connsiteY0-32" fmla="*/ 264075 h 283125"/>
              <a:gd name="connsiteX1-33" fmla="*/ 826873 w 1733550"/>
              <a:gd name="connsiteY1-34" fmla="*/ 465 h 283125"/>
              <a:gd name="connsiteX2-35" fmla="*/ 1733550 w 1733550"/>
              <a:gd name="connsiteY2-36" fmla="*/ 283125 h 283125"/>
              <a:gd name="connsiteX0-37" fmla="*/ 0 w 1733550"/>
              <a:gd name="connsiteY0-38" fmla="*/ 264801 h 283851"/>
              <a:gd name="connsiteX1-39" fmla="*/ 826873 w 1733550"/>
              <a:gd name="connsiteY1-40" fmla="*/ 1191 h 283851"/>
              <a:gd name="connsiteX2-41" fmla="*/ 1733550 w 1733550"/>
              <a:gd name="connsiteY2-42" fmla="*/ 283851 h 283851"/>
              <a:gd name="connsiteX0-43" fmla="*/ 0 w 1733550"/>
              <a:gd name="connsiteY0-44" fmla="*/ 264526 h 283576"/>
              <a:gd name="connsiteX1-45" fmla="*/ 826873 w 1733550"/>
              <a:gd name="connsiteY1-46" fmla="*/ 916 h 283576"/>
              <a:gd name="connsiteX2-47" fmla="*/ 1733550 w 1733550"/>
              <a:gd name="connsiteY2-48" fmla="*/ 283576 h 283576"/>
              <a:gd name="connsiteX0-49" fmla="*/ 0 w 1733550"/>
              <a:gd name="connsiteY0-50" fmla="*/ 264526 h 283576"/>
              <a:gd name="connsiteX1-51" fmla="*/ 826873 w 1733550"/>
              <a:gd name="connsiteY1-52" fmla="*/ 916 h 283576"/>
              <a:gd name="connsiteX2-53" fmla="*/ 1733550 w 1733550"/>
              <a:gd name="connsiteY2-54" fmla="*/ 283576 h 283576"/>
              <a:gd name="connsiteX0-55" fmla="*/ 0 w 1733550"/>
              <a:gd name="connsiteY0-56" fmla="*/ 308098 h 327148"/>
              <a:gd name="connsiteX1-57" fmla="*/ 860806 w 1733550"/>
              <a:gd name="connsiteY1-58" fmla="*/ 639 h 327148"/>
              <a:gd name="connsiteX2-59" fmla="*/ 1733550 w 1733550"/>
              <a:gd name="connsiteY2-60" fmla="*/ 327148 h 327148"/>
              <a:gd name="connsiteX0-61" fmla="*/ 0 w 1733550"/>
              <a:gd name="connsiteY0-62" fmla="*/ 308098 h 327148"/>
              <a:gd name="connsiteX1-63" fmla="*/ 860806 w 1733550"/>
              <a:gd name="connsiteY1-64" fmla="*/ 639 h 327148"/>
              <a:gd name="connsiteX2-65" fmla="*/ 1733550 w 1733550"/>
              <a:gd name="connsiteY2-66" fmla="*/ 327148 h 327148"/>
              <a:gd name="connsiteX0-67" fmla="*/ 0 w 1733550"/>
              <a:gd name="connsiteY0-68" fmla="*/ 308098 h 327148"/>
              <a:gd name="connsiteX1-69" fmla="*/ 860806 w 1733550"/>
              <a:gd name="connsiteY1-70" fmla="*/ 639 h 327148"/>
              <a:gd name="connsiteX2-71" fmla="*/ 1733550 w 1733550"/>
              <a:gd name="connsiteY2-72" fmla="*/ 327148 h 327148"/>
              <a:gd name="connsiteX0-73" fmla="*/ 0 w 1733550"/>
              <a:gd name="connsiteY0-74" fmla="*/ 308098 h 327148"/>
              <a:gd name="connsiteX1-75" fmla="*/ 860806 w 1733550"/>
              <a:gd name="connsiteY1-76" fmla="*/ 639 h 327148"/>
              <a:gd name="connsiteX2-77" fmla="*/ 1733550 w 1733550"/>
              <a:gd name="connsiteY2-78" fmla="*/ 327148 h 327148"/>
              <a:gd name="connsiteX0-79" fmla="*/ 0 w 1341175"/>
              <a:gd name="connsiteY0-80" fmla="*/ 913418 h 913418"/>
              <a:gd name="connsiteX1-81" fmla="*/ 468431 w 1341175"/>
              <a:gd name="connsiteY1-82" fmla="*/ 121 h 913418"/>
              <a:gd name="connsiteX2-83" fmla="*/ 1341175 w 1341175"/>
              <a:gd name="connsiteY2-84" fmla="*/ 326630 h 913418"/>
              <a:gd name="connsiteX0-85" fmla="*/ 0 w 1341175"/>
              <a:gd name="connsiteY0-86" fmla="*/ 638331 h 638331"/>
              <a:gd name="connsiteX1-87" fmla="*/ 651539 w 1341175"/>
              <a:gd name="connsiteY1-88" fmla="*/ 128925 h 638331"/>
              <a:gd name="connsiteX2-89" fmla="*/ 1341175 w 1341175"/>
              <a:gd name="connsiteY2-90" fmla="*/ 51543 h 638331"/>
              <a:gd name="connsiteX0-91" fmla="*/ 0 w 1131909"/>
              <a:gd name="connsiteY0-92" fmla="*/ 811428 h 811428"/>
              <a:gd name="connsiteX1-93" fmla="*/ 442273 w 1131909"/>
              <a:gd name="connsiteY1-94" fmla="*/ 128925 h 811428"/>
              <a:gd name="connsiteX2-95" fmla="*/ 1131909 w 1131909"/>
              <a:gd name="connsiteY2-96" fmla="*/ 51543 h 811428"/>
              <a:gd name="connsiteX0-97" fmla="*/ 0 w 1131909"/>
              <a:gd name="connsiteY0-98" fmla="*/ 797119 h 797119"/>
              <a:gd name="connsiteX1-99" fmla="*/ 506036 w 1131909"/>
              <a:gd name="connsiteY1-100" fmla="*/ 244439 h 797119"/>
              <a:gd name="connsiteX2-101" fmla="*/ 1131909 w 1131909"/>
              <a:gd name="connsiteY2-102" fmla="*/ 37234 h 797119"/>
              <a:gd name="connsiteX0-103" fmla="*/ 0 w 1131909"/>
              <a:gd name="connsiteY0-104" fmla="*/ 824446 h 824446"/>
              <a:gd name="connsiteX1-105" fmla="*/ 506036 w 1131909"/>
              <a:gd name="connsiteY1-106" fmla="*/ 271766 h 824446"/>
              <a:gd name="connsiteX2-107" fmla="*/ 1131909 w 1131909"/>
              <a:gd name="connsiteY2-108" fmla="*/ 64561 h 824446"/>
              <a:gd name="connsiteX0-109" fmla="*/ 0 w 1131909"/>
              <a:gd name="connsiteY0-110" fmla="*/ 824446 h 824446"/>
              <a:gd name="connsiteX1-111" fmla="*/ 506036 w 1131909"/>
              <a:gd name="connsiteY1-112" fmla="*/ 271766 h 824446"/>
              <a:gd name="connsiteX2-113" fmla="*/ 1131909 w 1131909"/>
              <a:gd name="connsiteY2-114" fmla="*/ 64561 h 824446"/>
              <a:gd name="connsiteX0-115" fmla="*/ 0 w 867055"/>
              <a:gd name="connsiteY0-116" fmla="*/ 851494 h 851494"/>
              <a:gd name="connsiteX1-117" fmla="*/ 241182 w 867055"/>
              <a:gd name="connsiteY1-118" fmla="*/ 271766 h 851494"/>
              <a:gd name="connsiteX2-119" fmla="*/ 867055 w 867055"/>
              <a:gd name="connsiteY2-120" fmla="*/ 64561 h 851494"/>
              <a:gd name="connsiteX0-121" fmla="*/ 0 w 867055"/>
              <a:gd name="connsiteY0-122" fmla="*/ 851494 h 851494"/>
              <a:gd name="connsiteX1-123" fmla="*/ 241182 w 867055"/>
              <a:gd name="connsiteY1-124" fmla="*/ 271766 h 851494"/>
              <a:gd name="connsiteX2-125" fmla="*/ 867055 w 867055"/>
              <a:gd name="connsiteY2-126" fmla="*/ 64561 h 851494"/>
              <a:gd name="connsiteX0-127" fmla="*/ 0 w 950434"/>
              <a:gd name="connsiteY0-128" fmla="*/ 791687 h 791687"/>
              <a:gd name="connsiteX1-129" fmla="*/ 241182 w 950434"/>
              <a:gd name="connsiteY1-130" fmla="*/ 211959 h 791687"/>
              <a:gd name="connsiteX2-131" fmla="*/ 950434 w 950434"/>
              <a:gd name="connsiteY2-132" fmla="*/ 85892 h 791687"/>
              <a:gd name="connsiteX0-133" fmla="*/ 0 w 950434"/>
              <a:gd name="connsiteY0-134" fmla="*/ 758787 h 758787"/>
              <a:gd name="connsiteX1-135" fmla="*/ 241182 w 950434"/>
              <a:gd name="connsiteY1-136" fmla="*/ 179059 h 758787"/>
              <a:gd name="connsiteX2-137" fmla="*/ 950434 w 950434"/>
              <a:gd name="connsiteY2-138" fmla="*/ 52992 h 758787"/>
              <a:gd name="connsiteX0-139" fmla="*/ 0 w 950434"/>
              <a:gd name="connsiteY0-140" fmla="*/ 771949 h 771949"/>
              <a:gd name="connsiteX1-141" fmla="*/ 314750 w 950434"/>
              <a:gd name="connsiteY1-142" fmla="*/ 159767 h 771949"/>
              <a:gd name="connsiteX2-143" fmla="*/ 950434 w 950434"/>
              <a:gd name="connsiteY2-144" fmla="*/ 66154 h 771949"/>
              <a:gd name="connsiteX0-145" fmla="*/ 0 w 950434"/>
              <a:gd name="connsiteY0-146" fmla="*/ 740042 h 740042"/>
              <a:gd name="connsiteX1-147" fmla="*/ 314750 w 950434"/>
              <a:gd name="connsiteY1-148" fmla="*/ 127860 h 740042"/>
              <a:gd name="connsiteX2-149" fmla="*/ 950434 w 950434"/>
              <a:gd name="connsiteY2-150" fmla="*/ 34247 h 740042"/>
              <a:gd name="connsiteX0-151" fmla="*/ 0 w 950434"/>
              <a:gd name="connsiteY0-152" fmla="*/ 716183 h 716183"/>
              <a:gd name="connsiteX1-153" fmla="*/ 314750 w 950434"/>
              <a:gd name="connsiteY1-154" fmla="*/ 104001 h 716183"/>
              <a:gd name="connsiteX2-155" fmla="*/ 950434 w 950434"/>
              <a:gd name="connsiteY2-156" fmla="*/ 10388 h 716183"/>
              <a:gd name="connsiteX0-157" fmla="*/ 0 w 950434"/>
              <a:gd name="connsiteY0-158" fmla="*/ 711017 h 711017"/>
              <a:gd name="connsiteX1-159" fmla="*/ 353988 w 950434"/>
              <a:gd name="connsiteY1-160" fmla="*/ 142109 h 711017"/>
              <a:gd name="connsiteX2-161" fmla="*/ 950434 w 950434"/>
              <a:gd name="connsiteY2-162" fmla="*/ 5222 h 711017"/>
              <a:gd name="connsiteX0-163" fmla="*/ 0 w 950434"/>
              <a:gd name="connsiteY0-164" fmla="*/ 710379 h 710379"/>
              <a:gd name="connsiteX1-165" fmla="*/ 373606 w 950434"/>
              <a:gd name="connsiteY1-166" fmla="*/ 152291 h 710379"/>
              <a:gd name="connsiteX2-167" fmla="*/ 950434 w 950434"/>
              <a:gd name="connsiteY2-168" fmla="*/ 4584 h 710379"/>
              <a:gd name="connsiteX0-169" fmla="*/ 0 w 950434"/>
              <a:gd name="connsiteY0-170" fmla="*/ 710379 h 710379"/>
              <a:gd name="connsiteX1-171" fmla="*/ 373606 w 950434"/>
              <a:gd name="connsiteY1-172" fmla="*/ 152291 h 710379"/>
              <a:gd name="connsiteX2-173" fmla="*/ 950434 w 950434"/>
              <a:gd name="connsiteY2-174" fmla="*/ 4584 h 710379"/>
              <a:gd name="connsiteX0-175" fmla="*/ 0 w 950434"/>
              <a:gd name="connsiteY0-176" fmla="*/ 709277 h 709277"/>
              <a:gd name="connsiteX1-177" fmla="*/ 353988 w 950434"/>
              <a:gd name="connsiteY1-178" fmla="*/ 178235 h 709277"/>
              <a:gd name="connsiteX2-179" fmla="*/ 950434 w 950434"/>
              <a:gd name="connsiteY2-180" fmla="*/ 3482 h 709277"/>
              <a:gd name="connsiteX0-181" fmla="*/ 0 w 955338"/>
              <a:gd name="connsiteY0-182" fmla="*/ 746245 h 746245"/>
              <a:gd name="connsiteX1-183" fmla="*/ 353988 w 955338"/>
              <a:gd name="connsiteY1-184" fmla="*/ 215203 h 746245"/>
              <a:gd name="connsiteX2-185" fmla="*/ 955338 w 955338"/>
              <a:gd name="connsiteY2-186" fmla="*/ 2587 h 746245"/>
              <a:gd name="connsiteX0-187" fmla="*/ 0 w 955338"/>
              <a:gd name="connsiteY0-188" fmla="*/ 743658 h 743658"/>
              <a:gd name="connsiteX1-189" fmla="*/ 353988 w 955338"/>
              <a:gd name="connsiteY1-190" fmla="*/ 212616 h 743658"/>
              <a:gd name="connsiteX2-191" fmla="*/ 955338 w 955338"/>
              <a:gd name="connsiteY2-192" fmla="*/ 0 h 743658"/>
              <a:gd name="connsiteX0-193" fmla="*/ 0 w 955338"/>
              <a:gd name="connsiteY0-194" fmla="*/ 743658 h 743658"/>
              <a:gd name="connsiteX1-195" fmla="*/ 353988 w 955338"/>
              <a:gd name="connsiteY1-196" fmla="*/ 212616 h 743658"/>
              <a:gd name="connsiteX2-197" fmla="*/ 955338 w 955338"/>
              <a:gd name="connsiteY2-198" fmla="*/ 0 h 743658"/>
              <a:gd name="connsiteX0-199" fmla="*/ 0 w 955338"/>
              <a:gd name="connsiteY0-200" fmla="*/ 743658 h 743658"/>
              <a:gd name="connsiteX1-201" fmla="*/ 353988 w 955338"/>
              <a:gd name="connsiteY1-202" fmla="*/ 212616 h 743658"/>
              <a:gd name="connsiteX2-203" fmla="*/ 955338 w 955338"/>
              <a:gd name="connsiteY2-204" fmla="*/ 0 h 743658"/>
              <a:gd name="connsiteX0-205" fmla="*/ 0 w 955338"/>
              <a:gd name="connsiteY0-206" fmla="*/ 743658 h 743658"/>
              <a:gd name="connsiteX1-207" fmla="*/ 353988 w 955338"/>
              <a:gd name="connsiteY1-208" fmla="*/ 212616 h 743658"/>
              <a:gd name="connsiteX2-209" fmla="*/ 955338 w 955338"/>
              <a:gd name="connsiteY2-210" fmla="*/ 0 h 743658"/>
              <a:gd name="connsiteX0-211" fmla="*/ 0 w 955338"/>
              <a:gd name="connsiteY0-212" fmla="*/ 743658 h 743658"/>
              <a:gd name="connsiteX1-213" fmla="*/ 353988 w 955338"/>
              <a:gd name="connsiteY1-214" fmla="*/ 212616 h 743658"/>
              <a:gd name="connsiteX2-215" fmla="*/ 955338 w 955338"/>
              <a:gd name="connsiteY2-216" fmla="*/ 0 h 743658"/>
              <a:gd name="connsiteX0-217" fmla="*/ 0 w 955338"/>
              <a:gd name="connsiteY0-218" fmla="*/ 765295 h 765295"/>
              <a:gd name="connsiteX1-219" fmla="*/ 353988 w 955338"/>
              <a:gd name="connsiteY1-220" fmla="*/ 234253 h 765295"/>
              <a:gd name="connsiteX2-221" fmla="*/ 955338 w 955338"/>
              <a:gd name="connsiteY2-222" fmla="*/ 0 h 765295"/>
              <a:gd name="connsiteX0-223" fmla="*/ 0 w 955338"/>
              <a:gd name="connsiteY0-224" fmla="*/ 765295 h 765295"/>
              <a:gd name="connsiteX1-225" fmla="*/ 353988 w 955338"/>
              <a:gd name="connsiteY1-226" fmla="*/ 234253 h 765295"/>
              <a:gd name="connsiteX2-227" fmla="*/ 955338 w 955338"/>
              <a:gd name="connsiteY2-228" fmla="*/ 0 h 765295"/>
              <a:gd name="connsiteX0-229" fmla="*/ 0 w 955338"/>
              <a:gd name="connsiteY0-230" fmla="*/ 765295 h 765295"/>
              <a:gd name="connsiteX1-231" fmla="*/ 353988 w 955338"/>
              <a:gd name="connsiteY1-232" fmla="*/ 234253 h 765295"/>
              <a:gd name="connsiteX2-233" fmla="*/ 955338 w 955338"/>
              <a:gd name="connsiteY2-234" fmla="*/ 0 h 765295"/>
              <a:gd name="connsiteX0-235" fmla="*/ 0 w 955338"/>
              <a:gd name="connsiteY0-236" fmla="*/ 769436 h 769436"/>
              <a:gd name="connsiteX1-237" fmla="*/ 353988 w 955338"/>
              <a:gd name="connsiteY1-238" fmla="*/ 238394 h 769436"/>
              <a:gd name="connsiteX2-239" fmla="*/ 955338 w 955338"/>
              <a:gd name="connsiteY2-240" fmla="*/ 4141 h 769436"/>
              <a:gd name="connsiteX0-241" fmla="*/ 0 w 955338"/>
              <a:gd name="connsiteY0-242" fmla="*/ 765295 h 765295"/>
              <a:gd name="connsiteX1-243" fmla="*/ 353988 w 955338"/>
              <a:gd name="connsiteY1-244" fmla="*/ 234253 h 765295"/>
              <a:gd name="connsiteX2-245" fmla="*/ 955338 w 955338"/>
              <a:gd name="connsiteY2-246" fmla="*/ 0 h 765295"/>
              <a:gd name="connsiteX0-247" fmla="*/ 0 w 955338"/>
              <a:gd name="connsiteY0-248" fmla="*/ 765295 h 765295"/>
              <a:gd name="connsiteX1-249" fmla="*/ 353988 w 955338"/>
              <a:gd name="connsiteY1-250" fmla="*/ 234253 h 765295"/>
              <a:gd name="connsiteX2-251" fmla="*/ 955338 w 955338"/>
              <a:gd name="connsiteY2-252" fmla="*/ 0 h 765295"/>
              <a:gd name="connsiteX0-253" fmla="*/ 0 w 974957"/>
              <a:gd name="connsiteY0-254" fmla="*/ 749069 h 749069"/>
              <a:gd name="connsiteX1-255" fmla="*/ 353988 w 974957"/>
              <a:gd name="connsiteY1-256" fmla="*/ 218027 h 749069"/>
              <a:gd name="connsiteX2-257" fmla="*/ 974957 w 974957"/>
              <a:gd name="connsiteY2-258" fmla="*/ 0 h 749069"/>
              <a:gd name="connsiteX0-259" fmla="*/ 0 w 984767"/>
              <a:gd name="connsiteY0-260" fmla="*/ 722023 h 722023"/>
              <a:gd name="connsiteX1-261" fmla="*/ 363798 w 984767"/>
              <a:gd name="connsiteY1-262" fmla="*/ 218027 h 722023"/>
              <a:gd name="connsiteX2-263" fmla="*/ 984767 w 984767"/>
              <a:gd name="connsiteY2-264" fmla="*/ 0 h 722023"/>
              <a:gd name="connsiteX0-265" fmla="*/ 0 w 984767"/>
              <a:gd name="connsiteY0-266" fmla="*/ 722023 h 722023"/>
              <a:gd name="connsiteX1-267" fmla="*/ 363798 w 984767"/>
              <a:gd name="connsiteY1-268" fmla="*/ 218027 h 722023"/>
              <a:gd name="connsiteX2-269" fmla="*/ 984767 w 984767"/>
              <a:gd name="connsiteY2-270" fmla="*/ 0 h 722023"/>
              <a:gd name="connsiteX0-271" fmla="*/ 0 w 1004386"/>
              <a:gd name="connsiteY0-272" fmla="*/ 722023 h 722023"/>
              <a:gd name="connsiteX1-273" fmla="*/ 383417 w 1004386"/>
              <a:gd name="connsiteY1-274" fmla="*/ 218027 h 722023"/>
              <a:gd name="connsiteX2-275" fmla="*/ 1004386 w 1004386"/>
              <a:gd name="connsiteY2-276" fmla="*/ 0 h 722023"/>
              <a:gd name="connsiteX0-277" fmla="*/ 0 w 1004386"/>
              <a:gd name="connsiteY0-278" fmla="*/ 722023 h 722023"/>
              <a:gd name="connsiteX1-279" fmla="*/ 383417 w 1004386"/>
              <a:gd name="connsiteY1-280" fmla="*/ 218027 h 722023"/>
              <a:gd name="connsiteX2-281" fmla="*/ 1004386 w 1004386"/>
              <a:gd name="connsiteY2-282" fmla="*/ 0 h 722023"/>
            </a:gdLst>
            <a:ahLst/>
            <a:cxnLst>
              <a:cxn ang="0">
                <a:pos x="connsiteX0-1" y="connsiteY0-2"/>
              </a:cxn>
              <a:cxn ang="0">
                <a:pos x="connsiteX1-3" y="connsiteY1-4"/>
              </a:cxn>
              <a:cxn ang="0">
                <a:pos x="connsiteX2-5" y="connsiteY2-6"/>
              </a:cxn>
            </a:cxnLst>
            <a:rect l="l" t="t" r="r" b="b"/>
            <a:pathLst>
              <a:path w="1004386" h="722023">
                <a:moveTo>
                  <a:pt x="0" y="722023"/>
                </a:moveTo>
                <a:cubicBezTo>
                  <a:pt x="83962" y="513662"/>
                  <a:pt x="221793" y="342274"/>
                  <a:pt x="383417" y="218027"/>
                </a:cubicBezTo>
                <a:cubicBezTo>
                  <a:pt x="570245" y="70172"/>
                  <a:pt x="779441" y="21076"/>
                  <a:pt x="1004386" y="0"/>
                </a:cubicBezTo>
              </a:path>
            </a:pathLst>
          </a:custGeom>
          <a:noFill/>
          <a:ln w="19050">
            <a:solidFill>
              <a:schemeClr val="tx1">
                <a:lumMod val="50000"/>
                <a:lumOff val="50000"/>
              </a:schemeClr>
            </a:solidFill>
            <a:prstDash val="sysDot"/>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任意多边形 76"/>
          <p:cNvSpPr/>
          <p:nvPr/>
        </p:nvSpPr>
        <p:spPr>
          <a:xfrm rot="1098647">
            <a:off x="6378639" y="1803237"/>
            <a:ext cx="708108" cy="461554"/>
          </a:xfrm>
          <a:custGeom>
            <a:avLst/>
            <a:gdLst>
              <a:gd name="connsiteX0" fmla="*/ 0 w 1733550"/>
              <a:gd name="connsiteY0" fmla="*/ 0 h 19050"/>
              <a:gd name="connsiteX1" fmla="*/ 876300 w 1733550"/>
              <a:gd name="connsiteY1" fmla="*/ 0 h 19050"/>
              <a:gd name="connsiteX2" fmla="*/ 1733550 w 1733550"/>
              <a:gd name="connsiteY2" fmla="*/ 19050 h 19050"/>
              <a:gd name="connsiteX0-1" fmla="*/ 0 w 1733550"/>
              <a:gd name="connsiteY0-2" fmla="*/ 263610 h 282660"/>
              <a:gd name="connsiteX1-3" fmla="*/ 826873 w 1733550"/>
              <a:gd name="connsiteY1-4" fmla="*/ 0 h 282660"/>
              <a:gd name="connsiteX2-5" fmla="*/ 1733550 w 1733550"/>
              <a:gd name="connsiteY2-6" fmla="*/ 282660 h 282660"/>
              <a:gd name="connsiteX0-7" fmla="*/ 0 w 1733550"/>
              <a:gd name="connsiteY0-8" fmla="*/ 273432 h 292482"/>
              <a:gd name="connsiteX1-9" fmla="*/ 826873 w 1733550"/>
              <a:gd name="connsiteY1-10" fmla="*/ 9822 h 292482"/>
              <a:gd name="connsiteX2-11" fmla="*/ 1733550 w 1733550"/>
              <a:gd name="connsiteY2-12" fmla="*/ 292482 h 292482"/>
              <a:gd name="connsiteX0-13" fmla="*/ 0 w 1733550"/>
              <a:gd name="connsiteY0-14" fmla="*/ 273432 h 292482"/>
              <a:gd name="connsiteX1-15" fmla="*/ 826873 w 1733550"/>
              <a:gd name="connsiteY1-16" fmla="*/ 9822 h 292482"/>
              <a:gd name="connsiteX2-17" fmla="*/ 1733550 w 1733550"/>
              <a:gd name="connsiteY2-18" fmla="*/ 292482 h 292482"/>
              <a:gd name="connsiteX0-19" fmla="*/ 0 w 1733550"/>
              <a:gd name="connsiteY0-20" fmla="*/ 267630 h 286680"/>
              <a:gd name="connsiteX1-21" fmla="*/ 826873 w 1733550"/>
              <a:gd name="connsiteY1-22" fmla="*/ 4020 h 286680"/>
              <a:gd name="connsiteX2-23" fmla="*/ 1733550 w 1733550"/>
              <a:gd name="connsiteY2-24" fmla="*/ 286680 h 286680"/>
              <a:gd name="connsiteX0-25" fmla="*/ 0 w 1733550"/>
              <a:gd name="connsiteY0-26" fmla="*/ 264075 h 283125"/>
              <a:gd name="connsiteX1-27" fmla="*/ 826873 w 1733550"/>
              <a:gd name="connsiteY1-28" fmla="*/ 465 h 283125"/>
              <a:gd name="connsiteX2-29" fmla="*/ 1733550 w 1733550"/>
              <a:gd name="connsiteY2-30" fmla="*/ 283125 h 283125"/>
              <a:gd name="connsiteX0-31" fmla="*/ 0 w 1733550"/>
              <a:gd name="connsiteY0-32" fmla="*/ 264075 h 283125"/>
              <a:gd name="connsiteX1-33" fmla="*/ 826873 w 1733550"/>
              <a:gd name="connsiteY1-34" fmla="*/ 465 h 283125"/>
              <a:gd name="connsiteX2-35" fmla="*/ 1733550 w 1733550"/>
              <a:gd name="connsiteY2-36" fmla="*/ 283125 h 283125"/>
              <a:gd name="connsiteX0-37" fmla="*/ 0 w 1733550"/>
              <a:gd name="connsiteY0-38" fmla="*/ 264801 h 283851"/>
              <a:gd name="connsiteX1-39" fmla="*/ 826873 w 1733550"/>
              <a:gd name="connsiteY1-40" fmla="*/ 1191 h 283851"/>
              <a:gd name="connsiteX2-41" fmla="*/ 1733550 w 1733550"/>
              <a:gd name="connsiteY2-42" fmla="*/ 283851 h 283851"/>
              <a:gd name="connsiteX0-43" fmla="*/ 0 w 1733550"/>
              <a:gd name="connsiteY0-44" fmla="*/ 264526 h 283576"/>
              <a:gd name="connsiteX1-45" fmla="*/ 826873 w 1733550"/>
              <a:gd name="connsiteY1-46" fmla="*/ 916 h 283576"/>
              <a:gd name="connsiteX2-47" fmla="*/ 1733550 w 1733550"/>
              <a:gd name="connsiteY2-48" fmla="*/ 283576 h 283576"/>
              <a:gd name="connsiteX0-49" fmla="*/ 0 w 1733550"/>
              <a:gd name="connsiteY0-50" fmla="*/ 264526 h 283576"/>
              <a:gd name="connsiteX1-51" fmla="*/ 826873 w 1733550"/>
              <a:gd name="connsiteY1-52" fmla="*/ 916 h 283576"/>
              <a:gd name="connsiteX2-53" fmla="*/ 1733550 w 1733550"/>
              <a:gd name="connsiteY2-54" fmla="*/ 283576 h 283576"/>
              <a:gd name="connsiteX0-55" fmla="*/ 0 w 1733550"/>
              <a:gd name="connsiteY0-56" fmla="*/ 308098 h 327148"/>
              <a:gd name="connsiteX1-57" fmla="*/ 860806 w 1733550"/>
              <a:gd name="connsiteY1-58" fmla="*/ 639 h 327148"/>
              <a:gd name="connsiteX2-59" fmla="*/ 1733550 w 1733550"/>
              <a:gd name="connsiteY2-60" fmla="*/ 327148 h 327148"/>
              <a:gd name="connsiteX0-61" fmla="*/ 0 w 1733550"/>
              <a:gd name="connsiteY0-62" fmla="*/ 308098 h 327148"/>
              <a:gd name="connsiteX1-63" fmla="*/ 860806 w 1733550"/>
              <a:gd name="connsiteY1-64" fmla="*/ 639 h 327148"/>
              <a:gd name="connsiteX2-65" fmla="*/ 1733550 w 1733550"/>
              <a:gd name="connsiteY2-66" fmla="*/ 327148 h 327148"/>
              <a:gd name="connsiteX0-67" fmla="*/ 0 w 1733550"/>
              <a:gd name="connsiteY0-68" fmla="*/ 308098 h 327148"/>
              <a:gd name="connsiteX1-69" fmla="*/ 860806 w 1733550"/>
              <a:gd name="connsiteY1-70" fmla="*/ 639 h 327148"/>
              <a:gd name="connsiteX2-71" fmla="*/ 1733550 w 1733550"/>
              <a:gd name="connsiteY2-72" fmla="*/ 327148 h 327148"/>
              <a:gd name="connsiteX0-73" fmla="*/ 0 w 1733550"/>
              <a:gd name="connsiteY0-74" fmla="*/ 308098 h 327148"/>
              <a:gd name="connsiteX1-75" fmla="*/ 860806 w 1733550"/>
              <a:gd name="connsiteY1-76" fmla="*/ 639 h 327148"/>
              <a:gd name="connsiteX2-77" fmla="*/ 1733550 w 1733550"/>
              <a:gd name="connsiteY2-78" fmla="*/ 327148 h 327148"/>
              <a:gd name="connsiteX0-79" fmla="*/ 0 w 1341175"/>
              <a:gd name="connsiteY0-80" fmla="*/ 913418 h 913418"/>
              <a:gd name="connsiteX1-81" fmla="*/ 468431 w 1341175"/>
              <a:gd name="connsiteY1-82" fmla="*/ 121 h 913418"/>
              <a:gd name="connsiteX2-83" fmla="*/ 1341175 w 1341175"/>
              <a:gd name="connsiteY2-84" fmla="*/ 326630 h 913418"/>
              <a:gd name="connsiteX0-85" fmla="*/ 0 w 1341175"/>
              <a:gd name="connsiteY0-86" fmla="*/ 638331 h 638331"/>
              <a:gd name="connsiteX1-87" fmla="*/ 651539 w 1341175"/>
              <a:gd name="connsiteY1-88" fmla="*/ 128925 h 638331"/>
              <a:gd name="connsiteX2-89" fmla="*/ 1341175 w 1341175"/>
              <a:gd name="connsiteY2-90" fmla="*/ 51543 h 638331"/>
              <a:gd name="connsiteX0-91" fmla="*/ 0 w 1131909"/>
              <a:gd name="connsiteY0-92" fmla="*/ 811428 h 811428"/>
              <a:gd name="connsiteX1-93" fmla="*/ 442273 w 1131909"/>
              <a:gd name="connsiteY1-94" fmla="*/ 128925 h 811428"/>
              <a:gd name="connsiteX2-95" fmla="*/ 1131909 w 1131909"/>
              <a:gd name="connsiteY2-96" fmla="*/ 51543 h 811428"/>
              <a:gd name="connsiteX0-97" fmla="*/ 0 w 1131909"/>
              <a:gd name="connsiteY0-98" fmla="*/ 797119 h 797119"/>
              <a:gd name="connsiteX1-99" fmla="*/ 506036 w 1131909"/>
              <a:gd name="connsiteY1-100" fmla="*/ 244439 h 797119"/>
              <a:gd name="connsiteX2-101" fmla="*/ 1131909 w 1131909"/>
              <a:gd name="connsiteY2-102" fmla="*/ 37234 h 797119"/>
              <a:gd name="connsiteX0-103" fmla="*/ 0 w 1131909"/>
              <a:gd name="connsiteY0-104" fmla="*/ 824446 h 824446"/>
              <a:gd name="connsiteX1-105" fmla="*/ 506036 w 1131909"/>
              <a:gd name="connsiteY1-106" fmla="*/ 271766 h 824446"/>
              <a:gd name="connsiteX2-107" fmla="*/ 1131909 w 1131909"/>
              <a:gd name="connsiteY2-108" fmla="*/ 64561 h 824446"/>
              <a:gd name="connsiteX0-109" fmla="*/ 0 w 1131909"/>
              <a:gd name="connsiteY0-110" fmla="*/ 824446 h 824446"/>
              <a:gd name="connsiteX1-111" fmla="*/ 506036 w 1131909"/>
              <a:gd name="connsiteY1-112" fmla="*/ 271766 h 824446"/>
              <a:gd name="connsiteX2-113" fmla="*/ 1131909 w 1131909"/>
              <a:gd name="connsiteY2-114" fmla="*/ 64561 h 824446"/>
              <a:gd name="connsiteX0-115" fmla="*/ 0 w 867055"/>
              <a:gd name="connsiteY0-116" fmla="*/ 851494 h 851494"/>
              <a:gd name="connsiteX1-117" fmla="*/ 241182 w 867055"/>
              <a:gd name="connsiteY1-118" fmla="*/ 271766 h 851494"/>
              <a:gd name="connsiteX2-119" fmla="*/ 867055 w 867055"/>
              <a:gd name="connsiteY2-120" fmla="*/ 64561 h 851494"/>
              <a:gd name="connsiteX0-121" fmla="*/ 0 w 867055"/>
              <a:gd name="connsiteY0-122" fmla="*/ 851494 h 851494"/>
              <a:gd name="connsiteX1-123" fmla="*/ 241182 w 867055"/>
              <a:gd name="connsiteY1-124" fmla="*/ 271766 h 851494"/>
              <a:gd name="connsiteX2-125" fmla="*/ 867055 w 867055"/>
              <a:gd name="connsiteY2-126" fmla="*/ 64561 h 851494"/>
              <a:gd name="connsiteX0-127" fmla="*/ 0 w 950434"/>
              <a:gd name="connsiteY0-128" fmla="*/ 791687 h 791687"/>
              <a:gd name="connsiteX1-129" fmla="*/ 241182 w 950434"/>
              <a:gd name="connsiteY1-130" fmla="*/ 211959 h 791687"/>
              <a:gd name="connsiteX2-131" fmla="*/ 950434 w 950434"/>
              <a:gd name="connsiteY2-132" fmla="*/ 85892 h 791687"/>
              <a:gd name="connsiteX0-133" fmla="*/ 0 w 950434"/>
              <a:gd name="connsiteY0-134" fmla="*/ 758787 h 758787"/>
              <a:gd name="connsiteX1-135" fmla="*/ 241182 w 950434"/>
              <a:gd name="connsiteY1-136" fmla="*/ 179059 h 758787"/>
              <a:gd name="connsiteX2-137" fmla="*/ 950434 w 950434"/>
              <a:gd name="connsiteY2-138" fmla="*/ 52992 h 758787"/>
              <a:gd name="connsiteX0-139" fmla="*/ 0 w 950434"/>
              <a:gd name="connsiteY0-140" fmla="*/ 771949 h 771949"/>
              <a:gd name="connsiteX1-141" fmla="*/ 314750 w 950434"/>
              <a:gd name="connsiteY1-142" fmla="*/ 159767 h 771949"/>
              <a:gd name="connsiteX2-143" fmla="*/ 950434 w 950434"/>
              <a:gd name="connsiteY2-144" fmla="*/ 66154 h 771949"/>
              <a:gd name="connsiteX0-145" fmla="*/ 0 w 950434"/>
              <a:gd name="connsiteY0-146" fmla="*/ 740042 h 740042"/>
              <a:gd name="connsiteX1-147" fmla="*/ 314750 w 950434"/>
              <a:gd name="connsiteY1-148" fmla="*/ 127860 h 740042"/>
              <a:gd name="connsiteX2-149" fmla="*/ 950434 w 950434"/>
              <a:gd name="connsiteY2-150" fmla="*/ 34247 h 740042"/>
              <a:gd name="connsiteX0-151" fmla="*/ 0 w 950434"/>
              <a:gd name="connsiteY0-152" fmla="*/ 716183 h 716183"/>
              <a:gd name="connsiteX1-153" fmla="*/ 314750 w 950434"/>
              <a:gd name="connsiteY1-154" fmla="*/ 104001 h 716183"/>
              <a:gd name="connsiteX2-155" fmla="*/ 950434 w 950434"/>
              <a:gd name="connsiteY2-156" fmla="*/ 10388 h 716183"/>
              <a:gd name="connsiteX0-157" fmla="*/ 0 w 950434"/>
              <a:gd name="connsiteY0-158" fmla="*/ 711017 h 711017"/>
              <a:gd name="connsiteX1-159" fmla="*/ 353988 w 950434"/>
              <a:gd name="connsiteY1-160" fmla="*/ 142109 h 711017"/>
              <a:gd name="connsiteX2-161" fmla="*/ 950434 w 950434"/>
              <a:gd name="connsiteY2-162" fmla="*/ 5222 h 711017"/>
              <a:gd name="connsiteX0-163" fmla="*/ 0 w 950434"/>
              <a:gd name="connsiteY0-164" fmla="*/ 710379 h 710379"/>
              <a:gd name="connsiteX1-165" fmla="*/ 373606 w 950434"/>
              <a:gd name="connsiteY1-166" fmla="*/ 152291 h 710379"/>
              <a:gd name="connsiteX2-167" fmla="*/ 950434 w 950434"/>
              <a:gd name="connsiteY2-168" fmla="*/ 4584 h 710379"/>
              <a:gd name="connsiteX0-169" fmla="*/ 0 w 950434"/>
              <a:gd name="connsiteY0-170" fmla="*/ 710379 h 710379"/>
              <a:gd name="connsiteX1-171" fmla="*/ 373606 w 950434"/>
              <a:gd name="connsiteY1-172" fmla="*/ 152291 h 710379"/>
              <a:gd name="connsiteX2-173" fmla="*/ 950434 w 950434"/>
              <a:gd name="connsiteY2-174" fmla="*/ 4584 h 710379"/>
              <a:gd name="connsiteX0-175" fmla="*/ 0 w 950434"/>
              <a:gd name="connsiteY0-176" fmla="*/ 709277 h 709277"/>
              <a:gd name="connsiteX1-177" fmla="*/ 353988 w 950434"/>
              <a:gd name="connsiteY1-178" fmla="*/ 178235 h 709277"/>
              <a:gd name="connsiteX2-179" fmla="*/ 950434 w 950434"/>
              <a:gd name="connsiteY2-180" fmla="*/ 3482 h 709277"/>
              <a:gd name="connsiteX0-181" fmla="*/ 0 w 955338"/>
              <a:gd name="connsiteY0-182" fmla="*/ 746245 h 746245"/>
              <a:gd name="connsiteX1-183" fmla="*/ 353988 w 955338"/>
              <a:gd name="connsiteY1-184" fmla="*/ 215203 h 746245"/>
              <a:gd name="connsiteX2-185" fmla="*/ 955338 w 955338"/>
              <a:gd name="connsiteY2-186" fmla="*/ 2587 h 746245"/>
              <a:gd name="connsiteX0-187" fmla="*/ 0 w 955338"/>
              <a:gd name="connsiteY0-188" fmla="*/ 743658 h 743658"/>
              <a:gd name="connsiteX1-189" fmla="*/ 353988 w 955338"/>
              <a:gd name="connsiteY1-190" fmla="*/ 212616 h 743658"/>
              <a:gd name="connsiteX2-191" fmla="*/ 955338 w 955338"/>
              <a:gd name="connsiteY2-192" fmla="*/ 0 h 743658"/>
              <a:gd name="connsiteX0-193" fmla="*/ 0 w 955338"/>
              <a:gd name="connsiteY0-194" fmla="*/ 743658 h 743658"/>
              <a:gd name="connsiteX1-195" fmla="*/ 353988 w 955338"/>
              <a:gd name="connsiteY1-196" fmla="*/ 212616 h 743658"/>
              <a:gd name="connsiteX2-197" fmla="*/ 955338 w 955338"/>
              <a:gd name="connsiteY2-198" fmla="*/ 0 h 743658"/>
              <a:gd name="connsiteX0-199" fmla="*/ 0 w 955338"/>
              <a:gd name="connsiteY0-200" fmla="*/ 743658 h 743658"/>
              <a:gd name="connsiteX1-201" fmla="*/ 353988 w 955338"/>
              <a:gd name="connsiteY1-202" fmla="*/ 212616 h 743658"/>
              <a:gd name="connsiteX2-203" fmla="*/ 955338 w 955338"/>
              <a:gd name="connsiteY2-204" fmla="*/ 0 h 743658"/>
              <a:gd name="connsiteX0-205" fmla="*/ 0 w 955338"/>
              <a:gd name="connsiteY0-206" fmla="*/ 743658 h 743658"/>
              <a:gd name="connsiteX1-207" fmla="*/ 353988 w 955338"/>
              <a:gd name="connsiteY1-208" fmla="*/ 212616 h 743658"/>
              <a:gd name="connsiteX2-209" fmla="*/ 955338 w 955338"/>
              <a:gd name="connsiteY2-210" fmla="*/ 0 h 743658"/>
              <a:gd name="connsiteX0-211" fmla="*/ 0 w 955338"/>
              <a:gd name="connsiteY0-212" fmla="*/ 743658 h 743658"/>
              <a:gd name="connsiteX1-213" fmla="*/ 353988 w 955338"/>
              <a:gd name="connsiteY1-214" fmla="*/ 212616 h 743658"/>
              <a:gd name="connsiteX2-215" fmla="*/ 955338 w 955338"/>
              <a:gd name="connsiteY2-216" fmla="*/ 0 h 743658"/>
              <a:gd name="connsiteX0-217" fmla="*/ 0 w 955338"/>
              <a:gd name="connsiteY0-218" fmla="*/ 765295 h 765295"/>
              <a:gd name="connsiteX1-219" fmla="*/ 353988 w 955338"/>
              <a:gd name="connsiteY1-220" fmla="*/ 234253 h 765295"/>
              <a:gd name="connsiteX2-221" fmla="*/ 955338 w 955338"/>
              <a:gd name="connsiteY2-222" fmla="*/ 0 h 765295"/>
              <a:gd name="connsiteX0-223" fmla="*/ 0 w 955338"/>
              <a:gd name="connsiteY0-224" fmla="*/ 765295 h 765295"/>
              <a:gd name="connsiteX1-225" fmla="*/ 353988 w 955338"/>
              <a:gd name="connsiteY1-226" fmla="*/ 234253 h 765295"/>
              <a:gd name="connsiteX2-227" fmla="*/ 955338 w 955338"/>
              <a:gd name="connsiteY2-228" fmla="*/ 0 h 765295"/>
              <a:gd name="connsiteX0-229" fmla="*/ 0 w 955338"/>
              <a:gd name="connsiteY0-230" fmla="*/ 765295 h 765295"/>
              <a:gd name="connsiteX1-231" fmla="*/ 353988 w 955338"/>
              <a:gd name="connsiteY1-232" fmla="*/ 234253 h 765295"/>
              <a:gd name="connsiteX2-233" fmla="*/ 955338 w 955338"/>
              <a:gd name="connsiteY2-234" fmla="*/ 0 h 765295"/>
              <a:gd name="connsiteX0-235" fmla="*/ 0 w 955338"/>
              <a:gd name="connsiteY0-236" fmla="*/ 769436 h 769436"/>
              <a:gd name="connsiteX1-237" fmla="*/ 353988 w 955338"/>
              <a:gd name="connsiteY1-238" fmla="*/ 238394 h 769436"/>
              <a:gd name="connsiteX2-239" fmla="*/ 955338 w 955338"/>
              <a:gd name="connsiteY2-240" fmla="*/ 4141 h 769436"/>
              <a:gd name="connsiteX0-241" fmla="*/ 0 w 955338"/>
              <a:gd name="connsiteY0-242" fmla="*/ 765295 h 765295"/>
              <a:gd name="connsiteX1-243" fmla="*/ 353988 w 955338"/>
              <a:gd name="connsiteY1-244" fmla="*/ 234253 h 765295"/>
              <a:gd name="connsiteX2-245" fmla="*/ 955338 w 955338"/>
              <a:gd name="connsiteY2-246" fmla="*/ 0 h 765295"/>
              <a:gd name="connsiteX0-247" fmla="*/ 0 w 955338"/>
              <a:gd name="connsiteY0-248" fmla="*/ 765295 h 765295"/>
              <a:gd name="connsiteX1-249" fmla="*/ 353988 w 955338"/>
              <a:gd name="connsiteY1-250" fmla="*/ 234253 h 765295"/>
              <a:gd name="connsiteX2-251" fmla="*/ 955338 w 955338"/>
              <a:gd name="connsiteY2-252" fmla="*/ 0 h 765295"/>
              <a:gd name="connsiteX0-253" fmla="*/ 0 w 974957"/>
              <a:gd name="connsiteY0-254" fmla="*/ 749069 h 749069"/>
              <a:gd name="connsiteX1-255" fmla="*/ 353988 w 974957"/>
              <a:gd name="connsiteY1-256" fmla="*/ 218027 h 749069"/>
              <a:gd name="connsiteX2-257" fmla="*/ 974957 w 974957"/>
              <a:gd name="connsiteY2-258" fmla="*/ 0 h 749069"/>
              <a:gd name="connsiteX0-259" fmla="*/ 0 w 984767"/>
              <a:gd name="connsiteY0-260" fmla="*/ 722023 h 722023"/>
              <a:gd name="connsiteX1-261" fmla="*/ 363798 w 984767"/>
              <a:gd name="connsiteY1-262" fmla="*/ 218027 h 722023"/>
              <a:gd name="connsiteX2-263" fmla="*/ 984767 w 984767"/>
              <a:gd name="connsiteY2-264" fmla="*/ 0 h 722023"/>
              <a:gd name="connsiteX0-265" fmla="*/ 0 w 984767"/>
              <a:gd name="connsiteY0-266" fmla="*/ 722023 h 722023"/>
              <a:gd name="connsiteX1-267" fmla="*/ 363798 w 984767"/>
              <a:gd name="connsiteY1-268" fmla="*/ 218027 h 722023"/>
              <a:gd name="connsiteX2-269" fmla="*/ 984767 w 984767"/>
              <a:gd name="connsiteY2-270" fmla="*/ 0 h 722023"/>
              <a:gd name="connsiteX0-271" fmla="*/ 0 w 1004386"/>
              <a:gd name="connsiteY0-272" fmla="*/ 722023 h 722023"/>
              <a:gd name="connsiteX1-273" fmla="*/ 383417 w 1004386"/>
              <a:gd name="connsiteY1-274" fmla="*/ 218027 h 722023"/>
              <a:gd name="connsiteX2-275" fmla="*/ 1004386 w 1004386"/>
              <a:gd name="connsiteY2-276" fmla="*/ 0 h 722023"/>
              <a:gd name="connsiteX0-277" fmla="*/ 0 w 1004386"/>
              <a:gd name="connsiteY0-278" fmla="*/ 722023 h 722023"/>
              <a:gd name="connsiteX1-279" fmla="*/ 383417 w 1004386"/>
              <a:gd name="connsiteY1-280" fmla="*/ 218027 h 722023"/>
              <a:gd name="connsiteX2-281" fmla="*/ 1004386 w 1004386"/>
              <a:gd name="connsiteY2-282" fmla="*/ 0 h 722023"/>
            </a:gdLst>
            <a:ahLst/>
            <a:cxnLst>
              <a:cxn ang="0">
                <a:pos x="connsiteX0-1" y="connsiteY0-2"/>
              </a:cxn>
              <a:cxn ang="0">
                <a:pos x="connsiteX1-3" y="connsiteY1-4"/>
              </a:cxn>
              <a:cxn ang="0">
                <a:pos x="connsiteX2-5" y="connsiteY2-6"/>
              </a:cxn>
            </a:cxnLst>
            <a:rect l="l" t="t" r="r" b="b"/>
            <a:pathLst>
              <a:path w="1004386" h="722023">
                <a:moveTo>
                  <a:pt x="0" y="722023"/>
                </a:moveTo>
                <a:cubicBezTo>
                  <a:pt x="83962" y="513662"/>
                  <a:pt x="221793" y="342274"/>
                  <a:pt x="383417" y="218027"/>
                </a:cubicBezTo>
                <a:cubicBezTo>
                  <a:pt x="570245" y="70172"/>
                  <a:pt x="779441" y="21076"/>
                  <a:pt x="1004386" y="0"/>
                </a:cubicBezTo>
              </a:path>
            </a:pathLst>
          </a:custGeom>
          <a:noFill/>
          <a:ln w="19050">
            <a:solidFill>
              <a:schemeClr val="tx1">
                <a:lumMod val="50000"/>
                <a:lumOff val="50000"/>
              </a:schemeClr>
            </a:solidFill>
            <a:prstDash val="sysDot"/>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TextBox 6"/>
          <p:cNvSpPr txBox="1">
            <a:spLocks noChangeArrowheads="1"/>
          </p:cNvSpPr>
          <p:nvPr/>
        </p:nvSpPr>
        <p:spPr bwMode="auto">
          <a:xfrm>
            <a:off x="1743493" y="3700001"/>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01</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79" name="TextBox 6"/>
          <p:cNvSpPr txBox="1">
            <a:spLocks noChangeArrowheads="1"/>
          </p:cNvSpPr>
          <p:nvPr/>
        </p:nvSpPr>
        <p:spPr bwMode="auto">
          <a:xfrm>
            <a:off x="2499360" y="1920240"/>
            <a:ext cx="52959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02</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80" name="TextBox 6"/>
          <p:cNvSpPr txBox="1">
            <a:spLocks noChangeArrowheads="1"/>
          </p:cNvSpPr>
          <p:nvPr/>
        </p:nvSpPr>
        <p:spPr bwMode="auto">
          <a:xfrm>
            <a:off x="4168140" y="3401060"/>
            <a:ext cx="52959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03</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81" name="TextBox 6"/>
          <p:cNvSpPr txBox="1">
            <a:spLocks noChangeArrowheads="1"/>
          </p:cNvSpPr>
          <p:nvPr/>
        </p:nvSpPr>
        <p:spPr bwMode="auto">
          <a:xfrm>
            <a:off x="5869305" y="1978025"/>
            <a:ext cx="4953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04</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grpSp>
        <p:nvGrpSpPr>
          <p:cNvPr id="82" name="组合 81"/>
          <p:cNvGrpSpPr/>
          <p:nvPr/>
        </p:nvGrpSpPr>
        <p:grpSpPr>
          <a:xfrm>
            <a:off x="2498448" y="2234486"/>
            <a:ext cx="442757" cy="442757"/>
            <a:chOff x="3790208" y="1689155"/>
            <a:chExt cx="442757" cy="442757"/>
          </a:xfrm>
        </p:grpSpPr>
        <p:sp>
          <p:nvSpPr>
            <p:cNvPr id="83" name="椭圆 82"/>
            <p:cNvSpPr/>
            <p:nvPr/>
          </p:nvSpPr>
          <p:spPr>
            <a:xfrm>
              <a:off x="3790208" y="1689155"/>
              <a:ext cx="442757" cy="442757"/>
            </a:xfrm>
            <a:prstGeom prst="ellipse">
              <a:avLst/>
            </a:prstGeom>
            <a:solidFill>
              <a:srgbClr val="8F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Freeform 33"/>
            <p:cNvSpPr>
              <a:spLocks noEditPoints="1"/>
            </p:cNvSpPr>
            <p:nvPr/>
          </p:nvSpPr>
          <p:spPr bwMode="auto">
            <a:xfrm>
              <a:off x="3884368" y="1794123"/>
              <a:ext cx="247159" cy="246247"/>
            </a:xfrm>
            <a:custGeom>
              <a:avLst/>
              <a:gdLst>
                <a:gd name="T0" fmla="*/ 151 w 168"/>
                <a:gd name="T1" fmla="*/ 67 h 168"/>
                <a:gd name="T2" fmla="*/ 166 w 168"/>
                <a:gd name="T3" fmla="*/ 60 h 168"/>
                <a:gd name="T4" fmla="*/ 154 w 168"/>
                <a:gd name="T5" fmla="*/ 36 h 168"/>
                <a:gd name="T6" fmla="*/ 140 w 168"/>
                <a:gd name="T7" fmla="*/ 42 h 168"/>
                <a:gd name="T8" fmla="*/ 120 w 168"/>
                <a:gd name="T9" fmla="*/ 25 h 168"/>
                <a:gd name="T10" fmla="*/ 125 w 168"/>
                <a:gd name="T11" fmla="*/ 9 h 168"/>
                <a:gd name="T12" fmla="*/ 99 w 168"/>
                <a:gd name="T13" fmla="*/ 0 h 168"/>
                <a:gd name="T14" fmla="*/ 94 w 168"/>
                <a:gd name="T15" fmla="*/ 16 h 168"/>
                <a:gd name="T16" fmla="*/ 67 w 168"/>
                <a:gd name="T17" fmla="*/ 17 h 168"/>
                <a:gd name="T18" fmla="*/ 60 w 168"/>
                <a:gd name="T19" fmla="*/ 2 h 168"/>
                <a:gd name="T20" fmla="*/ 35 w 168"/>
                <a:gd name="T21" fmla="*/ 14 h 168"/>
                <a:gd name="T22" fmla="*/ 42 w 168"/>
                <a:gd name="T23" fmla="*/ 29 h 168"/>
                <a:gd name="T24" fmla="*/ 25 w 168"/>
                <a:gd name="T25" fmla="*/ 49 h 168"/>
                <a:gd name="T26" fmla="*/ 9 w 168"/>
                <a:gd name="T27" fmla="*/ 43 h 168"/>
                <a:gd name="T28" fmla="*/ 0 w 168"/>
                <a:gd name="T29" fmla="*/ 69 h 168"/>
                <a:gd name="T30" fmla="*/ 15 w 168"/>
                <a:gd name="T31" fmla="*/ 75 h 168"/>
                <a:gd name="T32" fmla="*/ 17 w 168"/>
                <a:gd name="T33" fmla="*/ 101 h 168"/>
                <a:gd name="T34" fmla="*/ 2 w 168"/>
                <a:gd name="T35" fmla="*/ 108 h 168"/>
                <a:gd name="T36" fmla="*/ 14 w 168"/>
                <a:gd name="T37" fmla="*/ 133 h 168"/>
                <a:gd name="T38" fmla="*/ 28 w 168"/>
                <a:gd name="T39" fmla="*/ 126 h 168"/>
                <a:gd name="T40" fmla="*/ 48 w 168"/>
                <a:gd name="T41" fmla="*/ 144 h 168"/>
                <a:gd name="T42" fmla="*/ 43 w 168"/>
                <a:gd name="T43" fmla="*/ 159 h 168"/>
                <a:gd name="T44" fmla="*/ 69 w 168"/>
                <a:gd name="T45" fmla="*/ 168 h 168"/>
                <a:gd name="T46" fmla="*/ 74 w 168"/>
                <a:gd name="T47" fmla="*/ 153 h 168"/>
                <a:gd name="T48" fmla="*/ 101 w 168"/>
                <a:gd name="T49" fmla="*/ 152 h 168"/>
                <a:gd name="T50" fmla="*/ 108 w 168"/>
                <a:gd name="T51" fmla="*/ 166 h 168"/>
                <a:gd name="T52" fmla="*/ 133 w 168"/>
                <a:gd name="T53" fmla="*/ 154 h 168"/>
                <a:gd name="T54" fmla="*/ 126 w 168"/>
                <a:gd name="T55" fmla="*/ 140 h 168"/>
                <a:gd name="T56" fmla="*/ 144 w 168"/>
                <a:gd name="T57" fmla="*/ 120 h 168"/>
                <a:gd name="T58" fmla="*/ 159 w 168"/>
                <a:gd name="T59" fmla="*/ 125 h 168"/>
                <a:gd name="T60" fmla="*/ 168 w 168"/>
                <a:gd name="T61" fmla="*/ 99 h 168"/>
                <a:gd name="T62" fmla="*/ 153 w 168"/>
                <a:gd name="T63" fmla="*/ 94 h 168"/>
                <a:gd name="T64" fmla="*/ 151 w 168"/>
                <a:gd name="T65" fmla="*/ 67 h 168"/>
                <a:gd name="T66" fmla="*/ 126 w 168"/>
                <a:gd name="T67" fmla="*/ 99 h 168"/>
                <a:gd name="T68" fmla="*/ 103 w 168"/>
                <a:gd name="T69" fmla="*/ 125 h 168"/>
                <a:gd name="T70" fmla="*/ 69 w 168"/>
                <a:gd name="T71" fmla="*/ 127 h 168"/>
                <a:gd name="T72" fmla="*/ 44 w 168"/>
                <a:gd name="T73" fmla="*/ 104 h 168"/>
                <a:gd name="T74" fmla="*/ 42 w 168"/>
                <a:gd name="T75" fmla="*/ 70 h 168"/>
                <a:gd name="T76" fmla="*/ 65 w 168"/>
                <a:gd name="T77" fmla="*/ 44 h 168"/>
                <a:gd name="T78" fmla="*/ 99 w 168"/>
                <a:gd name="T79" fmla="*/ 42 h 168"/>
                <a:gd name="T80" fmla="*/ 125 w 168"/>
                <a:gd name="T81" fmla="*/ 65 h 168"/>
                <a:gd name="T82" fmla="*/ 126 w 168"/>
                <a:gd name="T8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168">
                  <a:moveTo>
                    <a:pt x="151" y="67"/>
                  </a:moveTo>
                  <a:cubicBezTo>
                    <a:pt x="166" y="60"/>
                    <a:pt x="166" y="60"/>
                    <a:pt x="166" y="60"/>
                  </a:cubicBezTo>
                  <a:cubicBezTo>
                    <a:pt x="154" y="36"/>
                    <a:pt x="154" y="36"/>
                    <a:pt x="154" y="36"/>
                  </a:cubicBezTo>
                  <a:cubicBezTo>
                    <a:pt x="140" y="42"/>
                    <a:pt x="140" y="42"/>
                    <a:pt x="140" y="42"/>
                  </a:cubicBezTo>
                  <a:cubicBezTo>
                    <a:pt x="134" y="35"/>
                    <a:pt x="127" y="29"/>
                    <a:pt x="120" y="25"/>
                  </a:cubicBezTo>
                  <a:cubicBezTo>
                    <a:pt x="125" y="9"/>
                    <a:pt x="125" y="9"/>
                    <a:pt x="125" y="9"/>
                  </a:cubicBezTo>
                  <a:cubicBezTo>
                    <a:pt x="99" y="0"/>
                    <a:pt x="99" y="0"/>
                    <a:pt x="99" y="0"/>
                  </a:cubicBezTo>
                  <a:cubicBezTo>
                    <a:pt x="94" y="16"/>
                    <a:pt x="94" y="16"/>
                    <a:pt x="94" y="16"/>
                  </a:cubicBezTo>
                  <a:cubicBezTo>
                    <a:pt x="85" y="15"/>
                    <a:pt x="76" y="15"/>
                    <a:pt x="67" y="17"/>
                  </a:cubicBezTo>
                  <a:cubicBezTo>
                    <a:pt x="60" y="2"/>
                    <a:pt x="60" y="2"/>
                    <a:pt x="60" y="2"/>
                  </a:cubicBezTo>
                  <a:cubicBezTo>
                    <a:pt x="35" y="14"/>
                    <a:pt x="35" y="14"/>
                    <a:pt x="35" y="14"/>
                  </a:cubicBezTo>
                  <a:cubicBezTo>
                    <a:pt x="42" y="29"/>
                    <a:pt x="42" y="29"/>
                    <a:pt x="42" y="29"/>
                  </a:cubicBezTo>
                  <a:cubicBezTo>
                    <a:pt x="35" y="34"/>
                    <a:pt x="29" y="41"/>
                    <a:pt x="25" y="49"/>
                  </a:cubicBezTo>
                  <a:cubicBezTo>
                    <a:pt x="9" y="43"/>
                    <a:pt x="9" y="43"/>
                    <a:pt x="9" y="43"/>
                  </a:cubicBezTo>
                  <a:cubicBezTo>
                    <a:pt x="0" y="69"/>
                    <a:pt x="0" y="69"/>
                    <a:pt x="0" y="69"/>
                  </a:cubicBezTo>
                  <a:cubicBezTo>
                    <a:pt x="15" y="75"/>
                    <a:pt x="15" y="75"/>
                    <a:pt x="15" y="75"/>
                  </a:cubicBezTo>
                  <a:cubicBezTo>
                    <a:pt x="14" y="83"/>
                    <a:pt x="14" y="92"/>
                    <a:pt x="17" y="101"/>
                  </a:cubicBezTo>
                  <a:cubicBezTo>
                    <a:pt x="2" y="108"/>
                    <a:pt x="2" y="108"/>
                    <a:pt x="2" y="108"/>
                  </a:cubicBezTo>
                  <a:cubicBezTo>
                    <a:pt x="14" y="133"/>
                    <a:pt x="14" y="133"/>
                    <a:pt x="14" y="133"/>
                  </a:cubicBezTo>
                  <a:cubicBezTo>
                    <a:pt x="28" y="126"/>
                    <a:pt x="28" y="126"/>
                    <a:pt x="28" y="126"/>
                  </a:cubicBezTo>
                  <a:cubicBezTo>
                    <a:pt x="34" y="134"/>
                    <a:pt x="41" y="140"/>
                    <a:pt x="48" y="144"/>
                  </a:cubicBezTo>
                  <a:cubicBezTo>
                    <a:pt x="43" y="159"/>
                    <a:pt x="43" y="159"/>
                    <a:pt x="43" y="159"/>
                  </a:cubicBezTo>
                  <a:cubicBezTo>
                    <a:pt x="69" y="168"/>
                    <a:pt x="69" y="168"/>
                    <a:pt x="69" y="168"/>
                  </a:cubicBezTo>
                  <a:cubicBezTo>
                    <a:pt x="74" y="153"/>
                    <a:pt x="74" y="153"/>
                    <a:pt x="74" y="153"/>
                  </a:cubicBezTo>
                  <a:cubicBezTo>
                    <a:pt x="83" y="155"/>
                    <a:pt x="92" y="154"/>
                    <a:pt x="101" y="152"/>
                  </a:cubicBezTo>
                  <a:cubicBezTo>
                    <a:pt x="108" y="166"/>
                    <a:pt x="108" y="166"/>
                    <a:pt x="108" y="166"/>
                  </a:cubicBezTo>
                  <a:cubicBezTo>
                    <a:pt x="133" y="154"/>
                    <a:pt x="133" y="154"/>
                    <a:pt x="133" y="154"/>
                  </a:cubicBezTo>
                  <a:cubicBezTo>
                    <a:pt x="126" y="140"/>
                    <a:pt x="126" y="140"/>
                    <a:pt x="126" y="140"/>
                  </a:cubicBezTo>
                  <a:cubicBezTo>
                    <a:pt x="133" y="135"/>
                    <a:pt x="139" y="128"/>
                    <a:pt x="144" y="120"/>
                  </a:cubicBezTo>
                  <a:cubicBezTo>
                    <a:pt x="159" y="125"/>
                    <a:pt x="159" y="125"/>
                    <a:pt x="159" y="125"/>
                  </a:cubicBezTo>
                  <a:cubicBezTo>
                    <a:pt x="168" y="99"/>
                    <a:pt x="168" y="99"/>
                    <a:pt x="168" y="99"/>
                  </a:cubicBezTo>
                  <a:cubicBezTo>
                    <a:pt x="153" y="94"/>
                    <a:pt x="153" y="94"/>
                    <a:pt x="153" y="94"/>
                  </a:cubicBezTo>
                  <a:cubicBezTo>
                    <a:pt x="154" y="85"/>
                    <a:pt x="154" y="76"/>
                    <a:pt x="151" y="67"/>
                  </a:cubicBezTo>
                  <a:close/>
                  <a:moveTo>
                    <a:pt x="126" y="99"/>
                  </a:moveTo>
                  <a:cubicBezTo>
                    <a:pt x="123" y="110"/>
                    <a:pt x="115" y="120"/>
                    <a:pt x="103" y="125"/>
                  </a:cubicBezTo>
                  <a:cubicBezTo>
                    <a:pt x="92" y="130"/>
                    <a:pt x="80" y="131"/>
                    <a:pt x="69" y="127"/>
                  </a:cubicBezTo>
                  <a:cubicBezTo>
                    <a:pt x="58" y="123"/>
                    <a:pt x="49" y="115"/>
                    <a:pt x="44" y="104"/>
                  </a:cubicBezTo>
                  <a:cubicBezTo>
                    <a:pt x="38" y="93"/>
                    <a:pt x="38" y="81"/>
                    <a:pt x="42" y="70"/>
                  </a:cubicBezTo>
                  <a:cubicBezTo>
                    <a:pt x="46" y="59"/>
                    <a:pt x="54" y="50"/>
                    <a:pt x="65" y="44"/>
                  </a:cubicBezTo>
                  <a:cubicBezTo>
                    <a:pt x="76" y="39"/>
                    <a:pt x="88" y="38"/>
                    <a:pt x="99" y="42"/>
                  </a:cubicBezTo>
                  <a:cubicBezTo>
                    <a:pt x="110" y="46"/>
                    <a:pt x="119" y="54"/>
                    <a:pt x="125" y="65"/>
                  </a:cubicBezTo>
                  <a:cubicBezTo>
                    <a:pt x="130" y="76"/>
                    <a:pt x="130" y="89"/>
                    <a:pt x="126" y="99"/>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endParaRPr>
            </a:p>
          </p:txBody>
        </p:sp>
      </p:grpSp>
      <p:grpSp>
        <p:nvGrpSpPr>
          <p:cNvPr id="85" name="组合 84"/>
          <p:cNvGrpSpPr/>
          <p:nvPr/>
        </p:nvGrpSpPr>
        <p:grpSpPr>
          <a:xfrm>
            <a:off x="2056916" y="3395965"/>
            <a:ext cx="442757" cy="442757"/>
            <a:chOff x="2148821" y="2254156"/>
            <a:chExt cx="442757" cy="442757"/>
          </a:xfrm>
        </p:grpSpPr>
        <p:sp>
          <p:nvSpPr>
            <p:cNvPr id="86" name="椭圆 85"/>
            <p:cNvSpPr/>
            <p:nvPr/>
          </p:nvSpPr>
          <p:spPr>
            <a:xfrm>
              <a:off x="2148821" y="2254156"/>
              <a:ext cx="442757" cy="442757"/>
            </a:xfrm>
            <a:prstGeom prst="ellipse">
              <a:avLst/>
            </a:prstGeom>
            <a:solidFill>
              <a:srgbClr val="8F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87" name="组合 86"/>
            <p:cNvGrpSpPr/>
            <p:nvPr/>
          </p:nvGrpSpPr>
          <p:grpSpPr>
            <a:xfrm>
              <a:off x="2217969" y="2370280"/>
              <a:ext cx="304459" cy="186022"/>
              <a:chOff x="979488" y="2314575"/>
              <a:chExt cx="722312" cy="441325"/>
            </a:xfrm>
            <a:solidFill>
              <a:schemeClr val="bg1"/>
            </a:solidFill>
          </p:grpSpPr>
          <p:sp>
            <p:nvSpPr>
              <p:cNvPr id="88" name="Freeform 84"/>
              <p:cNvSpPr/>
              <p:nvPr/>
            </p:nvSpPr>
            <p:spPr bwMode="auto">
              <a:xfrm>
                <a:off x="1047750" y="2692400"/>
                <a:ext cx="87312" cy="63500"/>
              </a:xfrm>
              <a:custGeom>
                <a:avLst/>
                <a:gdLst>
                  <a:gd name="T0" fmla="*/ 34 w 34"/>
                  <a:gd name="T1" fmla="*/ 21 h 25"/>
                  <a:gd name="T2" fmla="*/ 34 w 34"/>
                  <a:gd name="T3" fmla="*/ 0 h 25"/>
                  <a:gd name="T4" fmla="*/ 1 w 34"/>
                  <a:gd name="T5" fmla="*/ 25 h 25"/>
                  <a:gd name="T6" fmla="*/ 31 w 34"/>
                  <a:gd name="T7" fmla="*/ 25 h 25"/>
                  <a:gd name="T8" fmla="*/ 34 w 34"/>
                  <a:gd name="T9" fmla="*/ 21 h 25"/>
                </a:gdLst>
                <a:ahLst/>
                <a:cxnLst>
                  <a:cxn ang="0">
                    <a:pos x="T0" y="T1"/>
                  </a:cxn>
                  <a:cxn ang="0">
                    <a:pos x="T2" y="T3"/>
                  </a:cxn>
                  <a:cxn ang="0">
                    <a:pos x="T4" y="T5"/>
                  </a:cxn>
                  <a:cxn ang="0">
                    <a:pos x="T6" y="T7"/>
                  </a:cxn>
                  <a:cxn ang="0">
                    <a:pos x="T8" y="T9"/>
                  </a:cxn>
                </a:cxnLst>
                <a:rect l="0" t="0" r="r" b="b"/>
                <a:pathLst>
                  <a:path w="34" h="25">
                    <a:moveTo>
                      <a:pt x="34" y="21"/>
                    </a:moveTo>
                    <a:cubicBezTo>
                      <a:pt x="34" y="0"/>
                      <a:pt x="34" y="0"/>
                      <a:pt x="34" y="0"/>
                    </a:cubicBezTo>
                    <a:cubicBezTo>
                      <a:pt x="34" y="0"/>
                      <a:pt x="0" y="25"/>
                      <a:pt x="1" y="25"/>
                    </a:cubicBezTo>
                    <a:cubicBezTo>
                      <a:pt x="31" y="25"/>
                      <a:pt x="31" y="25"/>
                      <a:pt x="31" y="25"/>
                    </a:cubicBezTo>
                    <a:cubicBezTo>
                      <a:pt x="33" y="25"/>
                      <a:pt x="34" y="23"/>
                      <a:pt x="3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89" name="Freeform 85"/>
              <p:cNvSpPr/>
              <p:nvPr/>
            </p:nvSpPr>
            <p:spPr bwMode="auto">
              <a:xfrm>
                <a:off x="1163638" y="2600325"/>
                <a:ext cx="93662" cy="155575"/>
              </a:xfrm>
              <a:custGeom>
                <a:avLst/>
                <a:gdLst>
                  <a:gd name="T0" fmla="*/ 33 w 37"/>
                  <a:gd name="T1" fmla="*/ 61 h 61"/>
                  <a:gd name="T2" fmla="*/ 37 w 37"/>
                  <a:gd name="T3" fmla="*/ 57 h 61"/>
                  <a:gd name="T4" fmla="*/ 37 w 37"/>
                  <a:gd name="T5" fmla="*/ 0 h 61"/>
                  <a:gd name="T6" fmla="*/ 1 w 37"/>
                  <a:gd name="T7" fmla="*/ 27 h 61"/>
                  <a:gd name="T8" fmla="*/ 0 w 37"/>
                  <a:gd name="T9" fmla="*/ 28 h 61"/>
                  <a:gd name="T10" fmla="*/ 0 w 37"/>
                  <a:gd name="T11" fmla="*/ 57 h 61"/>
                  <a:gd name="T12" fmla="*/ 3 w 37"/>
                  <a:gd name="T13" fmla="*/ 61 h 61"/>
                  <a:gd name="T14" fmla="*/ 33 w 37"/>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3" y="61"/>
                    </a:moveTo>
                    <a:cubicBezTo>
                      <a:pt x="35" y="61"/>
                      <a:pt x="37" y="59"/>
                      <a:pt x="37" y="57"/>
                    </a:cubicBezTo>
                    <a:cubicBezTo>
                      <a:pt x="37" y="0"/>
                      <a:pt x="37" y="0"/>
                      <a:pt x="37" y="0"/>
                    </a:cubicBezTo>
                    <a:cubicBezTo>
                      <a:pt x="1" y="27"/>
                      <a:pt x="1" y="27"/>
                      <a:pt x="1" y="27"/>
                    </a:cubicBezTo>
                    <a:cubicBezTo>
                      <a:pt x="0" y="28"/>
                      <a:pt x="0" y="28"/>
                      <a:pt x="0" y="28"/>
                    </a:cubicBezTo>
                    <a:cubicBezTo>
                      <a:pt x="0" y="57"/>
                      <a:pt x="0" y="57"/>
                      <a:pt x="0" y="57"/>
                    </a:cubicBezTo>
                    <a:cubicBezTo>
                      <a:pt x="0" y="59"/>
                      <a:pt x="1" y="61"/>
                      <a:pt x="3" y="61"/>
                    </a:cubicBezTo>
                    <a:lnTo>
                      <a:pt x="3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0" name="Freeform 86"/>
              <p:cNvSpPr/>
              <p:nvPr/>
            </p:nvSpPr>
            <p:spPr bwMode="auto">
              <a:xfrm>
                <a:off x="1282700" y="2525713"/>
                <a:ext cx="95250" cy="230187"/>
              </a:xfrm>
              <a:custGeom>
                <a:avLst/>
                <a:gdLst>
                  <a:gd name="T0" fmla="*/ 34 w 37"/>
                  <a:gd name="T1" fmla="*/ 90 h 90"/>
                  <a:gd name="T2" fmla="*/ 37 w 37"/>
                  <a:gd name="T3" fmla="*/ 86 h 90"/>
                  <a:gd name="T4" fmla="*/ 37 w 37"/>
                  <a:gd name="T5" fmla="*/ 11 h 90"/>
                  <a:gd name="T6" fmla="*/ 27 w 37"/>
                  <a:gd name="T7" fmla="*/ 0 h 90"/>
                  <a:gd name="T8" fmla="*/ 12 w 37"/>
                  <a:gd name="T9" fmla="*/ 12 h 90"/>
                  <a:gd name="T10" fmla="*/ 0 w 37"/>
                  <a:gd name="T11" fmla="*/ 21 h 90"/>
                  <a:gd name="T12" fmla="*/ 0 w 37"/>
                  <a:gd name="T13" fmla="*/ 86 h 90"/>
                  <a:gd name="T14" fmla="*/ 4 w 37"/>
                  <a:gd name="T15" fmla="*/ 90 h 90"/>
                  <a:gd name="T16" fmla="*/ 34 w 37"/>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90">
                    <a:moveTo>
                      <a:pt x="34" y="90"/>
                    </a:moveTo>
                    <a:cubicBezTo>
                      <a:pt x="35" y="90"/>
                      <a:pt x="37" y="88"/>
                      <a:pt x="37" y="86"/>
                    </a:cubicBezTo>
                    <a:cubicBezTo>
                      <a:pt x="37" y="11"/>
                      <a:pt x="37" y="11"/>
                      <a:pt x="37" y="11"/>
                    </a:cubicBezTo>
                    <a:cubicBezTo>
                      <a:pt x="27" y="0"/>
                      <a:pt x="27" y="0"/>
                      <a:pt x="27" y="0"/>
                    </a:cubicBezTo>
                    <a:cubicBezTo>
                      <a:pt x="12" y="12"/>
                      <a:pt x="12" y="12"/>
                      <a:pt x="12" y="12"/>
                    </a:cubicBezTo>
                    <a:cubicBezTo>
                      <a:pt x="0" y="21"/>
                      <a:pt x="0" y="21"/>
                      <a:pt x="0" y="21"/>
                    </a:cubicBezTo>
                    <a:cubicBezTo>
                      <a:pt x="0" y="86"/>
                      <a:pt x="0" y="86"/>
                      <a:pt x="0" y="86"/>
                    </a:cubicBezTo>
                    <a:cubicBezTo>
                      <a:pt x="0" y="88"/>
                      <a:pt x="2" y="90"/>
                      <a:pt x="4" y="90"/>
                    </a:cubicBezTo>
                    <a:lnTo>
                      <a:pt x="34"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1" name="Freeform 87"/>
              <p:cNvSpPr/>
              <p:nvPr/>
            </p:nvSpPr>
            <p:spPr bwMode="auto">
              <a:xfrm>
                <a:off x="1404938" y="2562225"/>
                <a:ext cx="92075" cy="193675"/>
              </a:xfrm>
              <a:custGeom>
                <a:avLst/>
                <a:gdLst>
                  <a:gd name="T0" fmla="*/ 33 w 36"/>
                  <a:gd name="T1" fmla="*/ 76 h 76"/>
                  <a:gd name="T2" fmla="*/ 36 w 36"/>
                  <a:gd name="T3" fmla="*/ 72 h 76"/>
                  <a:gd name="T4" fmla="*/ 36 w 36"/>
                  <a:gd name="T5" fmla="*/ 0 h 76"/>
                  <a:gd name="T6" fmla="*/ 22 w 36"/>
                  <a:gd name="T7" fmla="*/ 11 h 76"/>
                  <a:gd name="T8" fmla="*/ 18 w 36"/>
                  <a:gd name="T9" fmla="*/ 14 h 76"/>
                  <a:gd name="T10" fmla="*/ 5 w 36"/>
                  <a:gd name="T11" fmla="*/ 13 h 76"/>
                  <a:gd name="T12" fmla="*/ 4 w 36"/>
                  <a:gd name="T13" fmla="*/ 12 h 76"/>
                  <a:gd name="T14" fmla="*/ 0 w 36"/>
                  <a:gd name="T15" fmla="*/ 8 h 76"/>
                  <a:gd name="T16" fmla="*/ 0 w 36"/>
                  <a:gd name="T17" fmla="*/ 72 h 76"/>
                  <a:gd name="T18" fmla="*/ 3 w 36"/>
                  <a:gd name="T19" fmla="*/ 76 h 76"/>
                  <a:gd name="T20" fmla="*/ 33 w 3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6">
                    <a:moveTo>
                      <a:pt x="33" y="76"/>
                    </a:moveTo>
                    <a:cubicBezTo>
                      <a:pt x="35" y="76"/>
                      <a:pt x="36" y="74"/>
                      <a:pt x="36" y="72"/>
                    </a:cubicBezTo>
                    <a:cubicBezTo>
                      <a:pt x="36" y="0"/>
                      <a:pt x="36" y="0"/>
                      <a:pt x="36" y="0"/>
                    </a:cubicBezTo>
                    <a:cubicBezTo>
                      <a:pt x="22" y="11"/>
                      <a:pt x="22" y="11"/>
                      <a:pt x="22" y="11"/>
                    </a:cubicBezTo>
                    <a:cubicBezTo>
                      <a:pt x="18" y="14"/>
                      <a:pt x="18" y="14"/>
                      <a:pt x="18" y="14"/>
                    </a:cubicBezTo>
                    <a:cubicBezTo>
                      <a:pt x="14" y="17"/>
                      <a:pt x="9" y="17"/>
                      <a:pt x="5" y="13"/>
                    </a:cubicBezTo>
                    <a:cubicBezTo>
                      <a:pt x="4" y="12"/>
                      <a:pt x="4" y="12"/>
                      <a:pt x="4" y="12"/>
                    </a:cubicBezTo>
                    <a:cubicBezTo>
                      <a:pt x="0" y="8"/>
                      <a:pt x="0" y="8"/>
                      <a:pt x="0" y="8"/>
                    </a:cubicBezTo>
                    <a:cubicBezTo>
                      <a:pt x="0" y="72"/>
                      <a:pt x="0" y="72"/>
                      <a:pt x="0" y="72"/>
                    </a:cubicBezTo>
                    <a:cubicBezTo>
                      <a:pt x="0" y="74"/>
                      <a:pt x="1" y="76"/>
                      <a:pt x="3" y="76"/>
                    </a:cubicBezTo>
                    <a:lnTo>
                      <a:pt x="33"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2" name="Freeform 88"/>
              <p:cNvSpPr/>
              <p:nvPr/>
            </p:nvSpPr>
            <p:spPr bwMode="auto">
              <a:xfrm>
                <a:off x="1525588" y="2465388"/>
                <a:ext cx="95250" cy="290512"/>
              </a:xfrm>
              <a:custGeom>
                <a:avLst/>
                <a:gdLst>
                  <a:gd name="T0" fmla="*/ 33 w 37"/>
                  <a:gd name="T1" fmla="*/ 114 h 114"/>
                  <a:gd name="T2" fmla="*/ 37 w 37"/>
                  <a:gd name="T3" fmla="*/ 110 h 114"/>
                  <a:gd name="T4" fmla="*/ 37 w 37"/>
                  <a:gd name="T5" fmla="*/ 0 h 114"/>
                  <a:gd name="T6" fmla="*/ 15 w 37"/>
                  <a:gd name="T7" fmla="*/ 18 h 114"/>
                  <a:gd name="T8" fmla="*/ 0 w 37"/>
                  <a:gd name="T9" fmla="*/ 29 h 114"/>
                  <a:gd name="T10" fmla="*/ 0 w 37"/>
                  <a:gd name="T11" fmla="*/ 110 h 114"/>
                  <a:gd name="T12" fmla="*/ 3 w 37"/>
                  <a:gd name="T13" fmla="*/ 114 h 114"/>
                  <a:gd name="T14" fmla="*/ 33 w 37"/>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4">
                    <a:moveTo>
                      <a:pt x="33" y="114"/>
                    </a:moveTo>
                    <a:cubicBezTo>
                      <a:pt x="35" y="114"/>
                      <a:pt x="37" y="112"/>
                      <a:pt x="37" y="110"/>
                    </a:cubicBezTo>
                    <a:cubicBezTo>
                      <a:pt x="37" y="0"/>
                      <a:pt x="37" y="0"/>
                      <a:pt x="37" y="0"/>
                    </a:cubicBezTo>
                    <a:cubicBezTo>
                      <a:pt x="15" y="18"/>
                      <a:pt x="15" y="18"/>
                      <a:pt x="15" y="18"/>
                    </a:cubicBezTo>
                    <a:cubicBezTo>
                      <a:pt x="0" y="29"/>
                      <a:pt x="0" y="29"/>
                      <a:pt x="0" y="29"/>
                    </a:cubicBezTo>
                    <a:cubicBezTo>
                      <a:pt x="0" y="110"/>
                      <a:pt x="0" y="110"/>
                      <a:pt x="0" y="110"/>
                    </a:cubicBezTo>
                    <a:cubicBezTo>
                      <a:pt x="0" y="112"/>
                      <a:pt x="1" y="114"/>
                      <a:pt x="3" y="114"/>
                    </a:cubicBezTo>
                    <a:lnTo>
                      <a:pt x="33"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3" name="Freeform 89"/>
              <p:cNvSpPr/>
              <p:nvPr/>
            </p:nvSpPr>
            <p:spPr bwMode="auto">
              <a:xfrm>
                <a:off x="979488" y="2314575"/>
                <a:ext cx="722312" cy="420687"/>
              </a:xfrm>
              <a:custGeom>
                <a:avLst/>
                <a:gdLst>
                  <a:gd name="T0" fmla="*/ 283 w 283"/>
                  <a:gd name="T1" fmla="*/ 10 h 165"/>
                  <a:gd name="T2" fmla="*/ 280 w 283"/>
                  <a:gd name="T3" fmla="*/ 3 h 165"/>
                  <a:gd name="T4" fmla="*/ 273 w 283"/>
                  <a:gd name="T5" fmla="*/ 0 h 165"/>
                  <a:gd name="T6" fmla="*/ 263 w 283"/>
                  <a:gd name="T7" fmla="*/ 0 h 165"/>
                  <a:gd name="T8" fmla="*/ 229 w 283"/>
                  <a:gd name="T9" fmla="*/ 0 h 165"/>
                  <a:gd name="T10" fmla="*/ 225 w 283"/>
                  <a:gd name="T11" fmla="*/ 1 h 165"/>
                  <a:gd name="T12" fmla="*/ 225 w 283"/>
                  <a:gd name="T13" fmla="*/ 1 h 165"/>
                  <a:gd name="T14" fmla="*/ 219 w 283"/>
                  <a:gd name="T15" fmla="*/ 10 h 165"/>
                  <a:gd name="T16" fmla="*/ 225 w 283"/>
                  <a:gd name="T17" fmla="*/ 19 h 165"/>
                  <a:gd name="T18" fmla="*/ 229 w 283"/>
                  <a:gd name="T19" fmla="*/ 20 h 165"/>
                  <a:gd name="T20" fmla="*/ 240 w 283"/>
                  <a:gd name="T21" fmla="*/ 20 h 165"/>
                  <a:gd name="T22" fmla="*/ 246 w 283"/>
                  <a:gd name="T23" fmla="*/ 20 h 165"/>
                  <a:gd name="T24" fmla="*/ 235 w 283"/>
                  <a:gd name="T25" fmla="*/ 28 h 165"/>
                  <a:gd name="T26" fmla="*/ 216 w 283"/>
                  <a:gd name="T27" fmla="*/ 45 h 165"/>
                  <a:gd name="T28" fmla="*/ 205 w 283"/>
                  <a:gd name="T29" fmla="*/ 54 h 165"/>
                  <a:gd name="T30" fmla="*/ 190 w 283"/>
                  <a:gd name="T31" fmla="*/ 66 h 165"/>
                  <a:gd name="T32" fmla="*/ 181 w 283"/>
                  <a:gd name="T33" fmla="*/ 73 h 165"/>
                  <a:gd name="T34" fmla="*/ 171 w 283"/>
                  <a:gd name="T35" fmla="*/ 63 h 165"/>
                  <a:gd name="T36" fmla="*/ 167 w 283"/>
                  <a:gd name="T37" fmla="*/ 59 h 165"/>
                  <a:gd name="T38" fmla="*/ 156 w 283"/>
                  <a:gd name="T39" fmla="*/ 48 h 165"/>
                  <a:gd name="T40" fmla="*/ 154 w 283"/>
                  <a:gd name="T41" fmla="*/ 46 h 165"/>
                  <a:gd name="T42" fmla="*/ 141 w 283"/>
                  <a:gd name="T43" fmla="*/ 45 h 165"/>
                  <a:gd name="T44" fmla="*/ 131 w 283"/>
                  <a:gd name="T45" fmla="*/ 53 h 165"/>
                  <a:gd name="T46" fmla="*/ 119 w 283"/>
                  <a:gd name="T47" fmla="*/ 62 h 165"/>
                  <a:gd name="T48" fmla="*/ 112 w 283"/>
                  <a:gd name="T49" fmla="*/ 67 h 165"/>
                  <a:gd name="T50" fmla="*/ 108 w 283"/>
                  <a:gd name="T51" fmla="*/ 70 h 165"/>
                  <a:gd name="T52" fmla="*/ 71 w 283"/>
                  <a:gd name="T53" fmla="*/ 98 h 165"/>
                  <a:gd name="T54" fmla="*/ 70 w 283"/>
                  <a:gd name="T55" fmla="*/ 98 h 165"/>
                  <a:gd name="T56" fmla="*/ 59 w 283"/>
                  <a:gd name="T57" fmla="*/ 107 h 165"/>
                  <a:gd name="T58" fmla="*/ 11 w 283"/>
                  <a:gd name="T59" fmla="*/ 142 h 165"/>
                  <a:gd name="T60" fmla="*/ 6 w 283"/>
                  <a:gd name="T61" fmla="*/ 147 h 165"/>
                  <a:gd name="T62" fmla="*/ 4 w 283"/>
                  <a:gd name="T63" fmla="*/ 160 h 165"/>
                  <a:gd name="T64" fmla="*/ 13 w 283"/>
                  <a:gd name="T65" fmla="*/ 164 h 165"/>
                  <a:gd name="T66" fmla="*/ 17 w 283"/>
                  <a:gd name="T67" fmla="*/ 162 h 165"/>
                  <a:gd name="T68" fmla="*/ 59 w 283"/>
                  <a:gd name="T69" fmla="*/ 131 h 165"/>
                  <a:gd name="T70" fmla="*/ 70 w 283"/>
                  <a:gd name="T71" fmla="*/ 123 h 165"/>
                  <a:gd name="T72" fmla="*/ 71 w 283"/>
                  <a:gd name="T73" fmla="*/ 122 h 165"/>
                  <a:gd name="T74" fmla="*/ 108 w 283"/>
                  <a:gd name="T75" fmla="*/ 94 h 165"/>
                  <a:gd name="T76" fmla="*/ 112 w 283"/>
                  <a:gd name="T77" fmla="*/ 91 h 165"/>
                  <a:gd name="T78" fmla="*/ 119 w 283"/>
                  <a:gd name="T79" fmla="*/ 86 h 165"/>
                  <a:gd name="T80" fmla="*/ 131 w 283"/>
                  <a:gd name="T81" fmla="*/ 77 h 165"/>
                  <a:gd name="T82" fmla="*/ 146 w 283"/>
                  <a:gd name="T83" fmla="*/ 65 h 165"/>
                  <a:gd name="T84" fmla="*/ 156 w 283"/>
                  <a:gd name="T85" fmla="*/ 76 h 165"/>
                  <a:gd name="T86" fmla="*/ 167 w 283"/>
                  <a:gd name="T87" fmla="*/ 87 h 165"/>
                  <a:gd name="T88" fmla="*/ 171 w 283"/>
                  <a:gd name="T89" fmla="*/ 91 h 165"/>
                  <a:gd name="T90" fmla="*/ 173 w 283"/>
                  <a:gd name="T91" fmla="*/ 93 h 165"/>
                  <a:gd name="T92" fmla="*/ 186 w 283"/>
                  <a:gd name="T93" fmla="*/ 94 h 165"/>
                  <a:gd name="T94" fmla="*/ 190 w 283"/>
                  <a:gd name="T95" fmla="*/ 90 h 165"/>
                  <a:gd name="T96" fmla="*/ 205 w 283"/>
                  <a:gd name="T97" fmla="*/ 79 h 165"/>
                  <a:gd name="T98" fmla="*/ 216 w 283"/>
                  <a:gd name="T99" fmla="*/ 70 h 165"/>
                  <a:gd name="T100" fmla="*/ 231 w 283"/>
                  <a:gd name="T101" fmla="*/ 58 h 165"/>
                  <a:gd name="T102" fmla="*/ 263 w 283"/>
                  <a:gd name="T103" fmla="*/ 31 h 165"/>
                  <a:gd name="T104" fmla="*/ 264 w 283"/>
                  <a:gd name="T105" fmla="*/ 31 h 165"/>
                  <a:gd name="T106" fmla="*/ 264 w 283"/>
                  <a:gd name="T107" fmla="*/ 53 h 165"/>
                  <a:gd name="T108" fmla="*/ 274 w 283"/>
                  <a:gd name="T109" fmla="*/ 62 h 165"/>
                  <a:gd name="T110" fmla="*/ 283 w 283"/>
                  <a:gd name="T111" fmla="*/ 53 h 165"/>
                  <a:gd name="T112" fmla="*/ 283 w 283"/>
                  <a:gd name="T113" fmla="*/ 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165">
                    <a:moveTo>
                      <a:pt x="283" y="10"/>
                    </a:moveTo>
                    <a:cubicBezTo>
                      <a:pt x="283" y="7"/>
                      <a:pt x="282" y="5"/>
                      <a:pt x="280" y="3"/>
                    </a:cubicBezTo>
                    <a:cubicBezTo>
                      <a:pt x="278" y="1"/>
                      <a:pt x="276" y="0"/>
                      <a:pt x="273" y="0"/>
                    </a:cubicBezTo>
                    <a:cubicBezTo>
                      <a:pt x="263" y="0"/>
                      <a:pt x="263" y="0"/>
                      <a:pt x="263" y="0"/>
                    </a:cubicBezTo>
                    <a:cubicBezTo>
                      <a:pt x="229" y="0"/>
                      <a:pt x="229" y="0"/>
                      <a:pt x="229" y="0"/>
                    </a:cubicBezTo>
                    <a:cubicBezTo>
                      <a:pt x="227" y="0"/>
                      <a:pt x="226" y="1"/>
                      <a:pt x="225" y="1"/>
                    </a:cubicBezTo>
                    <a:cubicBezTo>
                      <a:pt x="225" y="1"/>
                      <a:pt x="225" y="1"/>
                      <a:pt x="225" y="1"/>
                    </a:cubicBezTo>
                    <a:cubicBezTo>
                      <a:pt x="221" y="3"/>
                      <a:pt x="219" y="6"/>
                      <a:pt x="219" y="10"/>
                    </a:cubicBezTo>
                    <a:cubicBezTo>
                      <a:pt x="219" y="14"/>
                      <a:pt x="222" y="18"/>
                      <a:pt x="225" y="19"/>
                    </a:cubicBezTo>
                    <a:cubicBezTo>
                      <a:pt x="226" y="20"/>
                      <a:pt x="227" y="20"/>
                      <a:pt x="229" y="20"/>
                    </a:cubicBezTo>
                    <a:cubicBezTo>
                      <a:pt x="240" y="20"/>
                      <a:pt x="240" y="20"/>
                      <a:pt x="240" y="20"/>
                    </a:cubicBezTo>
                    <a:cubicBezTo>
                      <a:pt x="246" y="20"/>
                      <a:pt x="246" y="20"/>
                      <a:pt x="246" y="20"/>
                    </a:cubicBezTo>
                    <a:cubicBezTo>
                      <a:pt x="235" y="28"/>
                      <a:pt x="235" y="28"/>
                      <a:pt x="235" y="28"/>
                    </a:cubicBezTo>
                    <a:cubicBezTo>
                      <a:pt x="216" y="45"/>
                      <a:pt x="216" y="45"/>
                      <a:pt x="216" y="45"/>
                    </a:cubicBezTo>
                    <a:cubicBezTo>
                      <a:pt x="205" y="54"/>
                      <a:pt x="205" y="54"/>
                      <a:pt x="205" y="54"/>
                    </a:cubicBezTo>
                    <a:cubicBezTo>
                      <a:pt x="190" y="66"/>
                      <a:pt x="190" y="66"/>
                      <a:pt x="190" y="66"/>
                    </a:cubicBezTo>
                    <a:cubicBezTo>
                      <a:pt x="181" y="73"/>
                      <a:pt x="181" y="73"/>
                      <a:pt x="181" y="73"/>
                    </a:cubicBezTo>
                    <a:cubicBezTo>
                      <a:pt x="171" y="63"/>
                      <a:pt x="171" y="63"/>
                      <a:pt x="171" y="63"/>
                    </a:cubicBezTo>
                    <a:cubicBezTo>
                      <a:pt x="167" y="59"/>
                      <a:pt x="167" y="59"/>
                      <a:pt x="167" y="59"/>
                    </a:cubicBezTo>
                    <a:cubicBezTo>
                      <a:pt x="156" y="48"/>
                      <a:pt x="156" y="48"/>
                      <a:pt x="156" y="48"/>
                    </a:cubicBezTo>
                    <a:cubicBezTo>
                      <a:pt x="154" y="46"/>
                      <a:pt x="154" y="46"/>
                      <a:pt x="154" y="46"/>
                    </a:cubicBezTo>
                    <a:cubicBezTo>
                      <a:pt x="151" y="42"/>
                      <a:pt x="145" y="42"/>
                      <a:pt x="141" y="45"/>
                    </a:cubicBezTo>
                    <a:cubicBezTo>
                      <a:pt x="131" y="53"/>
                      <a:pt x="131" y="53"/>
                      <a:pt x="131" y="53"/>
                    </a:cubicBezTo>
                    <a:cubicBezTo>
                      <a:pt x="119" y="62"/>
                      <a:pt x="119" y="62"/>
                      <a:pt x="119" y="62"/>
                    </a:cubicBezTo>
                    <a:cubicBezTo>
                      <a:pt x="112" y="67"/>
                      <a:pt x="112" y="67"/>
                      <a:pt x="112" y="67"/>
                    </a:cubicBezTo>
                    <a:cubicBezTo>
                      <a:pt x="108" y="70"/>
                      <a:pt x="108" y="70"/>
                      <a:pt x="108" y="70"/>
                    </a:cubicBezTo>
                    <a:cubicBezTo>
                      <a:pt x="71" y="98"/>
                      <a:pt x="71" y="98"/>
                      <a:pt x="71" y="98"/>
                    </a:cubicBezTo>
                    <a:cubicBezTo>
                      <a:pt x="70" y="98"/>
                      <a:pt x="70" y="98"/>
                      <a:pt x="70" y="98"/>
                    </a:cubicBezTo>
                    <a:cubicBezTo>
                      <a:pt x="59" y="107"/>
                      <a:pt x="59" y="107"/>
                      <a:pt x="59" y="107"/>
                    </a:cubicBezTo>
                    <a:cubicBezTo>
                      <a:pt x="11" y="142"/>
                      <a:pt x="11" y="142"/>
                      <a:pt x="11" y="142"/>
                    </a:cubicBezTo>
                    <a:cubicBezTo>
                      <a:pt x="6" y="147"/>
                      <a:pt x="6" y="147"/>
                      <a:pt x="6" y="147"/>
                    </a:cubicBezTo>
                    <a:cubicBezTo>
                      <a:pt x="1" y="150"/>
                      <a:pt x="0" y="156"/>
                      <a:pt x="4" y="160"/>
                    </a:cubicBezTo>
                    <a:cubicBezTo>
                      <a:pt x="6" y="163"/>
                      <a:pt x="10" y="165"/>
                      <a:pt x="13" y="164"/>
                    </a:cubicBezTo>
                    <a:cubicBezTo>
                      <a:pt x="15" y="164"/>
                      <a:pt x="16" y="163"/>
                      <a:pt x="17" y="162"/>
                    </a:cubicBezTo>
                    <a:cubicBezTo>
                      <a:pt x="59" y="131"/>
                      <a:pt x="59" y="131"/>
                      <a:pt x="59" y="131"/>
                    </a:cubicBezTo>
                    <a:cubicBezTo>
                      <a:pt x="70" y="123"/>
                      <a:pt x="70" y="123"/>
                      <a:pt x="70" y="123"/>
                    </a:cubicBezTo>
                    <a:cubicBezTo>
                      <a:pt x="71" y="122"/>
                      <a:pt x="71" y="122"/>
                      <a:pt x="71" y="122"/>
                    </a:cubicBezTo>
                    <a:cubicBezTo>
                      <a:pt x="108" y="94"/>
                      <a:pt x="108" y="94"/>
                      <a:pt x="108" y="94"/>
                    </a:cubicBezTo>
                    <a:cubicBezTo>
                      <a:pt x="112" y="91"/>
                      <a:pt x="112" y="91"/>
                      <a:pt x="112" y="91"/>
                    </a:cubicBezTo>
                    <a:cubicBezTo>
                      <a:pt x="119" y="86"/>
                      <a:pt x="119" y="86"/>
                      <a:pt x="119" y="86"/>
                    </a:cubicBezTo>
                    <a:cubicBezTo>
                      <a:pt x="131" y="77"/>
                      <a:pt x="131" y="77"/>
                      <a:pt x="131" y="77"/>
                    </a:cubicBezTo>
                    <a:cubicBezTo>
                      <a:pt x="146" y="65"/>
                      <a:pt x="146" y="65"/>
                      <a:pt x="146" y="65"/>
                    </a:cubicBezTo>
                    <a:cubicBezTo>
                      <a:pt x="156" y="76"/>
                      <a:pt x="156" y="76"/>
                      <a:pt x="156" y="76"/>
                    </a:cubicBezTo>
                    <a:cubicBezTo>
                      <a:pt x="167" y="87"/>
                      <a:pt x="167" y="87"/>
                      <a:pt x="167" y="87"/>
                    </a:cubicBezTo>
                    <a:cubicBezTo>
                      <a:pt x="171" y="91"/>
                      <a:pt x="171" y="91"/>
                      <a:pt x="171" y="91"/>
                    </a:cubicBezTo>
                    <a:cubicBezTo>
                      <a:pt x="173" y="93"/>
                      <a:pt x="173" y="93"/>
                      <a:pt x="173" y="93"/>
                    </a:cubicBezTo>
                    <a:cubicBezTo>
                      <a:pt x="177" y="96"/>
                      <a:pt x="182" y="97"/>
                      <a:pt x="186" y="94"/>
                    </a:cubicBezTo>
                    <a:cubicBezTo>
                      <a:pt x="190" y="90"/>
                      <a:pt x="190" y="90"/>
                      <a:pt x="190" y="90"/>
                    </a:cubicBezTo>
                    <a:cubicBezTo>
                      <a:pt x="205" y="79"/>
                      <a:pt x="205" y="79"/>
                      <a:pt x="205" y="79"/>
                    </a:cubicBezTo>
                    <a:cubicBezTo>
                      <a:pt x="216" y="70"/>
                      <a:pt x="216" y="70"/>
                      <a:pt x="216" y="70"/>
                    </a:cubicBezTo>
                    <a:cubicBezTo>
                      <a:pt x="231" y="58"/>
                      <a:pt x="231" y="58"/>
                      <a:pt x="231" y="58"/>
                    </a:cubicBezTo>
                    <a:cubicBezTo>
                      <a:pt x="263" y="31"/>
                      <a:pt x="263" y="31"/>
                      <a:pt x="263" y="31"/>
                    </a:cubicBezTo>
                    <a:cubicBezTo>
                      <a:pt x="264" y="31"/>
                      <a:pt x="264" y="31"/>
                      <a:pt x="264" y="31"/>
                    </a:cubicBezTo>
                    <a:cubicBezTo>
                      <a:pt x="264" y="53"/>
                      <a:pt x="264" y="53"/>
                      <a:pt x="264" y="53"/>
                    </a:cubicBezTo>
                    <a:cubicBezTo>
                      <a:pt x="264" y="58"/>
                      <a:pt x="268" y="62"/>
                      <a:pt x="274" y="62"/>
                    </a:cubicBezTo>
                    <a:cubicBezTo>
                      <a:pt x="279" y="62"/>
                      <a:pt x="283" y="58"/>
                      <a:pt x="283" y="53"/>
                    </a:cubicBezTo>
                    <a:lnTo>
                      <a:pt x="283" y="10"/>
                    </a:lnTo>
                    <a:close/>
                  </a:path>
                </a:pathLst>
              </a:custGeom>
              <a:grpFill/>
              <a:ln>
                <a:noFill/>
              </a:ln>
            </p:spPr>
            <p:txBody>
              <a:bodyPr vert="horz" wrap="square" lIns="91440" tIns="45720" rIns="91440" bIns="45720" numCol="1" anchor="t" anchorCtr="0" compatLnSpc="1"/>
              <a:lstStyle/>
              <a:p>
                <a:endParaRPr lang="zh-CN" altLang="en-US">
                  <a:cs typeface="+mn-ea"/>
                </a:endParaRPr>
              </a:p>
            </p:txBody>
          </p:sp>
        </p:grpSp>
      </p:grpSp>
      <p:grpSp>
        <p:nvGrpSpPr>
          <p:cNvPr id="94" name="组合 93"/>
          <p:cNvGrpSpPr/>
          <p:nvPr/>
        </p:nvGrpSpPr>
        <p:grpSpPr>
          <a:xfrm>
            <a:off x="4211554" y="2970070"/>
            <a:ext cx="442757" cy="442757"/>
            <a:chOff x="5232407" y="3423937"/>
            <a:chExt cx="442757" cy="442757"/>
          </a:xfrm>
        </p:grpSpPr>
        <p:sp>
          <p:nvSpPr>
            <p:cNvPr id="95" name="椭圆 94"/>
            <p:cNvSpPr/>
            <p:nvPr/>
          </p:nvSpPr>
          <p:spPr>
            <a:xfrm>
              <a:off x="5232407" y="3423937"/>
              <a:ext cx="442757" cy="442757"/>
            </a:xfrm>
            <a:prstGeom prst="ellipse">
              <a:avLst/>
            </a:prstGeom>
            <a:solidFill>
              <a:srgbClr val="8F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6" name="组合 95"/>
            <p:cNvGrpSpPr/>
            <p:nvPr/>
          </p:nvGrpSpPr>
          <p:grpSpPr>
            <a:xfrm>
              <a:off x="5330244" y="3539704"/>
              <a:ext cx="241766" cy="243730"/>
              <a:chOff x="4924425" y="5792785"/>
              <a:chExt cx="585788" cy="590550"/>
            </a:xfrm>
            <a:solidFill>
              <a:schemeClr val="bg1"/>
            </a:solidFill>
          </p:grpSpPr>
          <p:sp>
            <p:nvSpPr>
              <p:cNvPr id="97" name="Freeform 134"/>
              <p:cNvSpPr/>
              <p:nvPr/>
            </p:nvSpPr>
            <p:spPr bwMode="auto">
              <a:xfrm>
                <a:off x="4924425" y="5888035"/>
                <a:ext cx="371475" cy="495300"/>
              </a:xfrm>
              <a:custGeom>
                <a:avLst/>
                <a:gdLst>
                  <a:gd name="T0" fmla="*/ 85 w 99"/>
                  <a:gd name="T1" fmla="*/ 75 h 132"/>
                  <a:gd name="T2" fmla="*/ 51 w 99"/>
                  <a:gd name="T3" fmla="*/ 75 h 132"/>
                  <a:gd name="T4" fmla="*/ 18 w 99"/>
                  <a:gd name="T5" fmla="*/ 42 h 132"/>
                  <a:gd name="T6" fmla="*/ 18 w 99"/>
                  <a:gd name="T7" fmla="*/ 0 h 132"/>
                  <a:gd name="T8" fmla="*/ 7 w 99"/>
                  <a:gd name="T9" fmla="*/ 6 h 132"/>
                  <a:gd name="T10" fmla="*/ 0 w 99"/>
                  <a:gd name="T11" fmla="*/ 24 h 132"/>
                  <a:gd name="T12" fmla="*/ 0 w 99"/>
                  <a:gd name="T13" fmla="*/ 66 h 132"/>
                  <a:gd name="T14" fmla="*/ 7 w 99"/>
                  <a:gd name="T15" fmla="*/ 83 h 132"/>
                  <a:gd name="T16" fmla="*/ 24 w 99"/>
                  <a:gd name="T17" fmla="*/ 90 h 132"/>
                  <a:gd name="T18" fmla="*/ 25 w 99"/>
                  <a:gd name="T19" fmla="*/ 90 h 132"/>
                  <a:gd name="T20" fmla="*/ 25 w 99"/>
                  <a:gd name="T21" fmla="*/ 105 h 132"/>
                  <a:gd name="T22" fmla="*/ 25 w 99"/>
                  <a:gd name="T23" fmla="*/ 123 h 132"/>
                  <a:gd name="T24" fmla="*/ 35 w 99"/>
                  <a:gd name="T25" fmla="*/ 126 h 132"/>
                  <a:gd name="T26" fmla="*/ 57 w 99"/>
                  <a:gd name="T27" fmla="*/ 101 h 132"/>
                  <a:gd name="T28" fmla="*/ 66 w 99"/>
                  <a:gd name="T29" fmla="*/ 90 h 132"/>
                  <a:gd name="T30" fmla="*/ 99 w 99"/>
                  <a:gd name="T31" fmla="*/ 90 h 132"/>
                  <a:gd name="T32" fmla="*/ 92 w 99"/>
                  <a:gd name="T33" fmla="*/ 82 h 132"/>
                  <a:gd name="T34" fmla="*/ 85 w 99"/>
                  <a:gd name="T3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32">
                    <a:moveTo>
                      <a:pt x="85" y="75"/>
                    </a:moveTo>
                    <a:cubicBezTo>
                      <a:pt x="51" y="75"/>
                      <a:pt x="51" y="75"/>
                      <a:pt x="51" y="75"/>
                    </a:cubicBezTo>
                    <a:cubicBezTo>
                      <a:pt x="33" y="75"/>
                      <a:pt x="18" y="60"/>
                      <a:pt x="18" y="42"/>
                    </a:cubicBezTo>
                    <a:cubicBezTo>
                      <a:pt x="18" y="0"/>
                      <a:pt x="18" y="0"/>
                      <a:pt x="18" y="0"/>
                    </a:cubicBezTo>
                    <a:cubicBezTo>
                      <a:pt x="14" y="1"/>
                      <a:pt x="10" y="3"/>
                      <a:pt x="7" y="6"/>
                    </a:cubicBezTo>
                    <a:cubicBezTo>
                      <a:pt x="2" y="11"/>
                      <a:pt x="0" y="17"/>
                      <a:pt x="0" y="24"/>
                    </a:cubicBezTo>
                    <a:cubicBezTo>
                      <a:pt x="0" y="66"/>
                      <a:pt x="0" y="66"/>
                      <a:pt x="0" y="66"/>
                    </a:cubicBezTo>
                    <a:cubicBezTo>
                      <a:pt x="0" y="72"/>
                      <a:pt x="2" y="78"/>
                      <a:pt x="7" y="83"/>
                    </a:cubicBezTo>
                    <a:cubicBezTo>
                      <a:pt x="12" y="88"/>
                      <a:pt x="18" y="90"/>
                      <a:pt x="24" y="90"/>
                    </a:cubicBezTo>
                    <a:cubicBezTo>
                      <a:pt x="25" y="90"/>
                      <a:pt x="25" y="90"/>
                      <a:pt x="25" y="90"/>
                    </a:cubicBezTo>
                    <a:cubicBezTo>
                      <a:pt x="25" y="92"/>
                      <a:pt x="25" y="98"/>
                      <a:pt x="25" y="105"/>
                    </a:cubicBezTo>
                    <a:cubicBezTo>
                      <a:pt x="25" y="123"/>
                      <a:pt x="25" y="123"/>
                      <a:pt x="25" y="123"/>
                    </a:cubicBezTo>
                    <a:cubicBezTo>
                      <a:pt x="25" y="131"/>
                      <a:pt x="30" y="132"/>
                      <a:pt x="35" y="126"/>
                    </a:cubicBezTo>
                    <a:cubicBezTo>
                      <a:pt x="57" y="101"/>
                      <a:pt x="57" y="101"/>
                      <a:pt x="57" y="101"/>
                    </a:cubicBezTo>
                    <a:cubicBezTo>
                      <a:pt x="61" y="96"/>
                      <a:pt x="65" y="92"/>
                      <a:pt x="66" y="90"/>
                    </a:cubicBezTo>
                    <a:cubicBezTo>
                      <a:pt x="99" y="90"/>
                      <a:pt x="99" y="90"/>
                      <a:pt x="99" y="90"/>
                    </a:cubicBezTo>
                    <a:cubicBezTo>
                      <a:pt x="92" y="82"/>
                      <a:pt x="92" y="82"/>
                      <a:pt x="92" y="82"/>
                    </a:cubicBezTo>
                    <a:cubicBezTo>
                      <a:pt x="90" y="80"/>
                      <a:pt x="87" y="77"/>
                      <a:pt x="8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8" name="Freeform 135"/>
              <p:cNvSpPr>
                <a:spLocks noEditPoints="1"/>
              </p:cNvSpPr>
              <p:nvPr/>
            </p:nvSpPr>
            <p:spPr bwMode="auto">
              <a:xfrm>
                <a:off x="5022850" y="5792785"/>
                <a:ext cx="487363" cy="500062"/>
              </a:xfrm>
              <a:custGeom>
                <a:avLst/>
                <a:gdLst>
                  <a:gd name="T0" fmla="*/ 122 w 130"/>
                  <a:gd name="T1" fmla="*/ 7 h 133"/>
                  <a:gd name="T2" fmla="*/ 105 w 130"/>
                  <a:gd name="T3" fmla="*/ 0 h 133"/>
                  <a:gd name="T4" fmla="*/ 25 w 130"/>
                  <a:gd name="T5" fmla="*/ 0 h 133"/>
                  <a:gd name="T6" fmla="*/ 8 w 130"/>
                  <a:gd name="T7" fmla="*/ 7 h 133"/>
                  <a:gd name="T8" fmla="*/ 0 w 130"/>
                  <a:gd name="T9" fmla="*/ 25 h 133"/>
                  <a:gd name="T10" fmla="*/ 0 w 130"/>
                  <a:gd name="T11" fmla="*/ 67 h 133"/>
                  <a:gd name="T12" fmla="*/ 25 w 130"/>
                  <a:gd name="T13" fmla="*/ 91 h 133"/>
                  <a:gd name="T14" fmla="*/ 63 w 130"/>
                  <a:gd name="T15" fmla="*/ 91 h 133"/>
                  <a:gd name="T16" fmla="*/ 72 w 130"/>
                  <a:gd name="T17" fmla="*/ 102 h 133"/>
                  <a:gd name="T18" fmla="*/ 95 w 130"/>
                  <a:gd name="T19" fmla="*/ 127 h 133"/>
                  <a:gd name="T20" fmla="*/ 104 w 130"/>
                  <a:gd name="T21" fmla="*/ 124 h 133"/>
                  <a:gd name="T22" fmla="*/ 104 w 130"/>
                  <a:gd name="T23" fmla="*/ 106 h 133"/>
                  <a:gd name="T24" fmla="*/ 105 w 130"/>
                  <a:gd name="T25" fmla="*/ 91 h 133"/>
                  <a:gd name="T26" fmla="*/ 105 w 130"/>
                  <a:gd name="T27" fmla="*/ 91 h 133"/>
                  <a:gd name="T28" fmla="*/ 122 w 130"/>
                  <a:gd name="T29" fmla="*/ 84 h 133"/>
                  <a:gd name="T30" fmla="*/ 130 w 130"/>
                  <a:gd name="T31" fmla="*/ 67 h 133"/>
                  <a:gd name="T32" fmla="*/ 130 w 130"/>
                  <a:gd name="T33" fmla="*/ 25 h 133"/>
                  <a:gd name="T34" fmla="*/ 122 w 130"/>
                  <a:gd name="T35" fmla="*/ 7 h 133"/>
                  <a:gd name="T36" fmla="*/ 39 w 130"/>
                  <a:gd name="T37" fmla="*/ 58 h 133"/>
                  <a:gd name="T38" fmla="*/ 29 w 130"/>
                  <a:gd name="T39" fmla="*/ 48 h 133"/>
                  <a:gd name="T40" fmla="*/ 39 w 130"/>
                  <a:gd name="T41" fmla="*/ 38 h 133"/>
                  <a:gd name="T42" fmla="*/ 49 w 130"/>
                  <a:gd name="T43" fmla="*/ 48 h 133"/>
                  <a:gd name="T44" fmla="*/ 39 w 130"/>
                  <a:gd name="T45" fmla="*/ 58 h 133"/>
                  <a:gd name="T46" fmla="*/ 67 w 130"/>
                  <a:gd name="T47" fmla="*/ 58 h 133"/>
                  <a:gd name="T48" fmla="*/ 57 w 130"/>
                  <a:gd name="T49" fmla="*/ 48 h 133"/>
                  <a:gd name="T50" fmla="*/ 67 w 130"/>
                  <a:gd name="T51" fmla="*/ 38 h 133"/>
                  <a:gd name="T52" fmla="*/ 77 w 130"/>
                  <a:gd name="T53" fmla="*/ 48 h 133"/>
                  <a:gd name="T54" fmla="*/ 67 w 130"/>
                  <a:gd name="T55" fmla="*/ 58 h 133"/>
                  <a:gd name="T56" fmla="*/ 94 w 130"/>
                  <a:gd name="T57" fmla="*/ 58 h 133"/>
                  <a:gd name="T58" fmla="*/ 84 w 130"/>
                  <a:gd name="T59" fmla="*/ 48 h 133"/>
                  <a:gd name="T60" fmla="*/ 94 w 130"/>
                  <a:gd name="T61" fmla="*/ 38 h 133"/>
                  <a:gd name="T62" fmla="*/ 104 w 130"/>
                  <a:gd name="T63" fmla="*/ 48 h 133"/>
                  <a:gd name="T64" fmla="*/ 94 w 130"/>
                  <a:gd name="T65"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33">
                    <a:moveTo>
                      <a:pt x="122" y="7"/>
                    </a:moveTo>
                    <a:cubicBezTo>
                      <a:pt x="118" y="3"/>
                      <a:pt x="112" y="0"/>
                      <a:pt x="105" y="0"/>
                    </a:cubicBezTo>
                    <a:cubicBezTo>
                      <a:pt x="25" y="0"/>
                      <a:pt x="25" y="0"/>
                      <a:pt x="25" y="0"/>
                    </a:cubicBezTo>
                    <a:cubicBezTo>
                      <a:pt x="18" y="0"/>
                      <a:pt x="12" y="3"/>
                      <a:pt x="8" y="7"/>
                    </a:cubicBezTo>
                    <a:cubicBezTo>
                      <a:pt x="3" y="12"/>
                      <a:pt x="0" y="18"/>
                      <a:pt x="0" y="25"/>
                    </a:cubicBezTo>
                    <a:cubicBezTo>
                      <a:pt x="0" y="67"/>
                      <a:pt x="0" y="67"/>
                      <a:pt x="0" y="67"/>
                    </a:cubicBezTo>
                    <a:cubicBezTo>
                      <a:pt x="0" y="80"/>
                      <a:pt x="11" y="91"/>
                      <a:pt x="25" y="91"/>
                    </a:cubicBezTo>
                    <a:cubicBezTo>
                      <a:pt x="63" y="91"/>
                      <a:pt x="63" y="91"/>
                      <a:pt x="63" y="91"/>
                    </a:cubicBezTo>
                    <a:cubicBezTo>
                      <a:pt x="65" y="93"/>
                      <a:pt x="68" y="97"/>
                      <a:pt x="72" y="102"/>
                    </a:cubicBezTo>
                    <a:cubicBezTo>
                      <a:pt x="95" y="127"/>
                      <a:pt x="95" y="127"/>
                      <a:pt x="95" y="127"/>
                    </a:cubicBezTo>
                    <a:cubicBezTo>
                      <a:pt x="100" y="133"/>
                      <a:pt x="104" y="132"/>
                      <a:pt x="104" y="124"/>
                    </a:cubicBezTo>
                    <a:cubicBezTo>
                      <a:pt x="104" y="106"/>
                      <a:pt x="104" y="106"/>
                      <a:pt x="104" y="106"/>
                    </a:cubicBezTo>
                    <a:cubicBezTo>
                      <a:pt x="104" y="99"/>
                      <a:pt x="104" y="93"/>
                      <a:pt x="105" y="91"/>
                    </a:cubicBezTo>
                    <a:cubicBezTo>
                      <a:pt x="105" y="91"/>
                      <a:pt x="105" y="91"/>
                      <a:pt x="105" y="91"/>
                    </a:cubicBezTo>
                    <a:cubicBezTo>
                      <a:pt x="112" y="91"/>
                      <a:pt x="118" y="89"/>
                      <a:pt x="122" y="84"/>
                    </a:cubicBezTo>
                    <a:cubicBezTo>
                      <a:pt x="127" y="80"/>
                      <a:pt x="130" y="73"/>
                      <a:pt x="130" y="67"/>
                    </a:cubicBezTo>
                    <a:cubicBezTo>
                      <a:pt x="130" y="25"/>
                      <a:pt x="130" y="25"/>
                      <a:pt x="130" y="25"/>
                    </a:cubicBezTo>
                    <a:cubicBezTo>
                      <a:pt x="130" y="18"/>
                      <a:pt x="127" y="12"/>
                      <a:pt x="122" y="7"/>
                    </a:cubicBezTo>
                    <a:close/>
                    <a:moveTo>
                      <a:pt x="39" y="58"/>
                    </a:moveTo>
                    <a:cubicBezTo>
                      <a:pt x="33" y="58"/>
                      <a:pt x="29" y="53"/>
                      <a:pt x="29" y="48"/>
                    </a:cubicBezTo>
                    <a:cubicBezTo>
                      <a:pt x="29" y="42"/>
                      <a:pt x="33" y="38"/>
                      <a:pt x="39" y="38"/>
                    </a:cubicBezTo>
                    <a:cubicBezTo>
                      <a:pt x="44" y="38"/>
                      <a:pt x="49" y="42"/>
                      <a:pt x="49" y="48"/>
                    </a:cubicBezTo>
                    <a:cubicBezTo>
                      <a:pt x="49" y="53"/>
                      <a:pt x="44" y="58"/>
                      <a:pt x="39" y="58"/>
                    </a:cubicBezTo>
                    <a:close/>
                    <a:moveTo>
                      <a:pt x="67" y="58"/>
                    </a:moveTo>
                    <a:cubicBezTo>
                      <a:pt x="61" y="58"/>
                      <a:pt x="57" y="53"/>
                      <a:pt x="57" y="48"/>
                    </a:cubicBezTo>
                    <a:cubicBezTo>
                      <a:pt x="57" y="42"/>
                      <a:pt x="61" y="38"/>
                      <a:pt x="67" y="38"/>
                    </a:cubicBezTo>
                    <a:cubicBezTo>
                      <a:pt x="72" y="38"/>
                      <a:pt x="77" y="42"/>
                      <a:pt x="77" y="48"/>
                    </a:cubicBezTo>
                    <a:cubicBezTo>
                      <a:pt x="77" y="53"/>
                      <a:pt x="72" y="58"/>
                      <a:pt x="67" y="58"/>
                    </a:cubicBezTo>
                    <a:close/>
                    <a:moveTo>
                      <a:pt x="94" y="58"/>
                    </a:moveTo>
                    <a:cubicBezTo>
                      <a:pt x="89" y="58"/>
                      <a:pt x="84" y="53"/>
                      <a:pt x="84" y="48"/>
                    </a:cubicBezTo>
                    <a:cubicBezTo>
                      <a:pt x="84" y="42"/>
                      <a:pt x="89" y="38"/>
                      <a:pt x="94" y="38"/>
                    </a:cubicBezTo>
                    <a:cubicBezTo>
                      <a:pt x="100" y="38"/>
                      <a:pt x="104" y="42"/>
                      <a:pt x="104" y="48"/>
                    </a:cubicBezTo>
                    <a:cubicBezTo>
                      <a:pt x="104" y="53"/>
                      <a:pt x="100" y="58"/>
                      <a:pt x="94"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grpSp>
        <p:nvGrpSpPr>
          <p:cNvPr id="99" name="组合 98"/>
          <p:cNvGrpSpPr/>
          <p:nvPr/>
        </p:nvGrpSpPr>
        <p:grpSpPr>
          <a:xfrm>
            <a:off x="6048271" y="2427596"/>
            <a:ext cx="442757" cy="442757"/>
            <a:chOff x="5984761" y="2252914"/>
            <a:chExt cx="442757" cy="442757"/>
          </a:xfrm>
        </p:grpSpPr>
        <p:sp>
          <p:nvSpPr>
            <p:cNvPr id="100" name="椭圆 99"/>
            <p:cNvSpPr/>
            <p:nvPr/>
          </p:nvSpPr>
          <p:spPr>
            <a:xfrm>
              <a:off x="5984761" y="2252914"/>
              <a:ext cx="442757" cy="442757"/>
            </a:xfrm>
            <a:prstGeom prst="ellipse">
              <a:avLst/>
            </a:prstGeom>
            <a:solidFill>
              <a:srgbClr val="8F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101" name="组合 100"/>
            <p:cNvGrpSpPr/>
            <p:nvPr/>
          </p:nvGrpSpPr>
          <p:grpSpPr>
            <a:xfrm>
              <a:off x="6113082" y="2319512"/>
              <a:ext cx="186114" cy="274096"/>
              <a:chOff x="11255376" y="7265988"/>
              <a:chExt cx="436563" cy="642938"/>
            </a:xfrm>
            <a:solidFill>
              <a:schemeClr val="bg1"/>
            </a:solidFill>
          </p:grpSpPr>
          <p:sp>
            <p:nvSpPr>
              <p:cNvPr id="102" name="Freeform 182"/>
              <p:cNvSpPr/>
              <p:nvPr/>
            </p:nvSpPr>
            <p:spPr bwMode="auto">
              <a:xfrm>
                <a:off x="11255376" y="7265988"/>
                <a:ext cx="187325" cy="142875"/>
              </a:xfrm>
              <a:custGeom>
                <a:avLst/>
                <a:gdLst>
                  <a:gd name="T0" fmla="*/ 47 w 50"/>
                  <a:gd name="T1" fmla="*/ 6 h 38"/>
                  <a:gd name="T2" fmla="*/ 33 w 50"/>
                  <a:gd name="T3" fmla="*/ 2 h 38"/>
                  <a:gd name="T4" fmla="*/ 6 w 50"/>
                  <a:gd name="T5" fmla="*/ 19 h 38"/>
                  <a:gd name="T6" fmla="*/ 3 w 50"/>
                  <a:gd name="T7" fmla="*/ 32 h 38"/>
                  <a:gd name="T8" fmla="*/ 6 w 50"/>
                  <a:gd name="T9" fmla="*/ 38 h 38"/>
                  <a:gd name="T10" fmla="*/ 50 w 50"/>
                  <a:gd name="T11" fmla="*/ 12 h 38"/>
                  <a:gd name="T12" fmla="*/ 47 w 50"/>
                  <a:gd name="T13" fmla="*/ 6 h 38"/>
                </a:gdLst>
                <a:ahLst/>
                <a:cxnLst>
                  <a:cxn ang="0">
                    <a:pos x="T0" y="T1"/>
                  </a:cxn>
                  <a:cxn ang="0">
                    <a:pos x="T2" y="T3"/>
                  </a:cxn>
                  <a:cxn ang="0">
                    <a:pos x="T4" y="T5"/>
                  </a:cxn>
                  <a:cxn ang="0">
                    <a:pos x="T6" y="T7"/>
                  </a:cxn>
                  <a:cxn ang="0">
                    <a:pos x="T8" y="T9"/>
                  </a:cxn>
                  <a:cxn ang="0">
                    <a:pos x="T10" y="T11"/>
                  </a:cxn>
                  <a:cxn ang="0">
                    <a:pos x="T12" y="T13"/>
                  </a:cxn>
                </a:cxnLst>
                <a:rect l="0" t="0" r="r" b="b"/>
                <a:pathLst>
                  <a:path w="50" h="38">
                    <a:moveTo>
                      <a:pt x="47" y="6"/>
                    </a:moveTo>
                    <a:cubicBezTo>
                      <a:pt x="44" y="1"/>
                      <a:pt x="38" y="0"/>
                      <a:pt x="33" y="2"/>
                    </a:cubicBezTo>
                    <a:cubicBezTo>
                      <a:pt x="6" y="19"/>
                      <a:pt x="6" y="19"/>
                      <a:pt x="6" y="19"/>
                    </a:cubicBezTo>
                    <a:cubicBezTo>
                      <a:pt x="1" y="22"/>
                      <a:pt x="0" y="28"/>
                      <a:pt x="3" y="32"/>
                    </a:cubicBezTo>
                    <a:cubicBezTo>
                      <a:pt x="6" y="38"/>
                      <a:pt x="6" y="38"/>
                      <a:pt x="6" y="38"/>
                    </a:cubicBezTo>
                    <a:cubicBezTo>
                      <a:pt x="50" y="12"/>
                      <a:pt x="50" y="12"/>
                      <a:pt x="50" y="12"/>
                    </a:cubicBezTo>
                    <a:lnTo>
                      <a:pt x="47"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03" name="Freeform 183"/>
              <p:cNvSpPr/>
              <p:nvPr/>
            </p:nvSpPr>
            <p:spPr bwMode="auto">
              <a:xfrm>
                <a:off x="11299826" y="7345363"/>
                <a:ext cx="188913" cy="134938"/>
              </a:xfrm>
              <a:custGeom>
                <a:avLst/>
                <a:gdLst>
                  <a:gd name="T0" fmla="*/ 0 w 119"/>
                  <a:gd name="T1" fmla="*/ 61 h 85"/>
                  <a:gd name="T2" fmla="*/ 14 w 119"/>
                  <a:gd name="T3" fmla="*/ 85 h 85"/>
                  <a:gd name="T4" fmla="*/ 119 w 119"/>
                  <a:gd name="T5" fmla="*/ 23 h 85"/>
                  <a:gd name="T6" fmla="*/ 104 w 119"/>
                  <a:gd name="T7" fmla="*/ 0 h 85"/>
                  <a:gd name="T8" fmla="*/ 0 w 119"/>
                  <a:gd name="T9" fmla="*/ 61 h 85"/>
                </a:gdLst>
                <a:ahLst/>
                <a:cxnLst>
                  <a:cxn ang="0">
                    <a:pos x="T0" y="T1"/>
                  </a:cxn>
                  <a:cxn ang="0">
                    <a:pos x="T2" y="T3"/>
                  </a:cxn>
                  <a:cxn ang="0">
                    <a:pos x="T4" y="T5"/>
                  </a:cxn>
                  <a:cxn ang="0">
                    <a:pos x="T6" y="T7"/>
                  </a:cxn>
                  <a:cxn ang="0">
                    <a:pos x="T8" y="T9"/>
                  </a:cxn>
                </a:cxnLst>
                <a:rect l="0" t="0" r="r" b="b"/>
                <a:pathLst>
                  <a:path w="119" h="85">
                    <a:moveTo>
                      <a:pt x="0" y="61"/>
                    </a:moveTo>
                    <a:lnTo>
                      <a:pt x="14" y="85"/>
                    </a:lnTo>
                    <a:lnTo>
                      <a:pt x="119" y="23"/>
                    </a:lnTo>
                    <a:lnTo>
                      <a:pt x="104" y="0"/>
                    </a:lnTo>
                    <a:lnTo>
                      <a:pt x="0"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04" name="Freeform 184"/>
              <p:cNvSpPr/>
              <p:nvPr/>
            </p:nvSpPr>
            <p:spPr bwMode="auto">
              <a:xfrm>
                <a:off x="11566526" y="7750175"/>
                <a:ext cx="125413" cy="147638"/>
              </a:xfrm>
              <a:custGeom>
                <a:avLst/>
                <a:gdLst>
                  <a:gd name="T0" fmla="*/ 32 w 33"/>
                  <a:gd name="T1" fmla="*/ 34 h 39"/>
                  <a:gd name="T2" fmla="*/ 28 w 33"/>
                  <a:gd name="T3" fmla="*/ 0 h 39"/>
                  <a:gd name="T4" fmla="*/ 0 w 33"/>
                  <a:gd name="T5" fmla="*/ 18 h 39"/>
                  <a:gd name="T6" fmla="*/ 28 w 33"/>
                  <a:gd name="T7" fmla="*/ 37 h 39"/>
                  <a:gd name="T8" fmla="*/ 32 w 33"/>
                  <a:gd name="T9" fmla="*/ 34 h 39"/>
                </a:gdLst>
                <a:ahLst/>
                <a:cxnLst>
                  <a:cxn ang="0">
                    <a:pos x="T0" y="T1"/>
                  </a:cxn>
                  <a:cxn ang="0">
                    <a:pos x="T2" y="T3"/>
                  </a:cxn>
                  <a:cxn ang="0">
                    <a:pos x="T4" y="T5"/>
                  </a:cxn>
                  <a:cxn ang="0">
                    <a:pos x="T6" y="T7"/>
                  </a:cxn>
                  <a:cxn ang="0">
                    <a:pos x="T8" y="T9"/>
                  </a:cxn>
                </a:cxnLst>
                <a:rect l="0" t="0" r="r" b="b"/>
                <a:pathLst>
                  <a:path w="33" h="39">
                    <a:moveTo>
                      <a:pt x="32" y="34"/>
                    </a:moveTo>
                    <a:cubicBezTo>
                      <a:pt x="28" y="0"/>
                      <a:pt x="28" y="0"/>
                      <a:pt x="28" y="0"/>
                    </a:cubicBezTo>
                    <a:cubicBezTo>
                      <a:pt x="0" y="18"/>
                      <a:pt x="0" y="18"/>
                      <a:pt x="0" y="18"/>
                    </a:cubicBezTo>
                    <a:cubicBezTo>
                      <a:pt x="28" y="37"/>
                      <a:pt x="28" y="37"/>
                      <a:pt x="28" y="37"/>
                    </a:cubicBezTo>
                    <a:cubicBezTo>
                      <a:pt x="31" y="39"/>
                      <a:pt x="33" y="38"/>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05" name="Freeform 185"/>
              <p:cNvSpPr/>
              <p:nvPr/>
            </p:nvSpPr>
            <p:spPr bwMode="auto">
              <a:xfrm>
                <a:off x="11453813" y="7416800"/>
                <a:ext cx="211138" cy="288925"/>
              </a:xfrm>
              <a:custGeom>
                <a:avLst/>
                <a:gdLst>
                  <a:gd name="T0" fmla="*/ 133 w 133"/>
                  <a:gd name="T1" fmla="*/ 161 h 182"/>
                  <a:gd name="T2" fmla="*/ 33 w 133"/>
                  <a:gd name="T3" fmla="*/ 0 h 182"/>
                  <a:gd name="T4" fmla="*/ 0 w 133"/>
                  <a:gd name="T5" fmla="*/ 21 h 182"/>
                  <a:gd name="T6" fmla="*/ 97 w 133"/>
                  <a:gd name="T7" fmla="*/ 182 h 182"/>
                  <a:gd name="T8" fmla="*/ 133 w 133"/>
                  <a:gd name="T9" fmla="*/ 161 h 182"/>
                </a:gdLst>
                <a:ahLst/>
                <a:cxnLst>
                  <a:cxn ang="0">
                    <a:pos x="T0" y="T1"/>
                  </a:cxn>
                  <a:cxn ang="0">
                    <a:pos x="T2" y="T3"/>
                  </a:cxn>
                  <a:cxn ang="0">
                    <a:pos x="T4" y="T5"/>
                  </a:cxn>
                  <a:cxn ang="0">
                    <a:pos x="T6" y="T7"/>
                  </a:cxn>
                  <a:cxn ang="0">
                    <a:pos x="T8" y="T9"/>
                  </a:cxn>
                </a:cxnLst>
                <a:rect l="0" t="0" r="r" b="b"/>
                <a:pathLst>
                  <a:path w="133" h="182">
                    <a:moveTo>
                      <a:pt x="133" y="161"/>
                    </a:moveTo>
                    <a:lnTo>
                      <a:pt x="33" y="0"/>
                    </a:lnTo>
                    <a:lnTo>
                      <a:pt x="0" y="21"/>
                    </a:lnTo>
                    <a:lnTo>
                      <a:pt x="97" y="182"/>
                    </a:lnTo>
                    <a:lnTo>
                      <a:pt x="133"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06" name="Freeform 186"/>
              <p:cNvSpPr/>
              <p:nvPr/>
            </p:nvSpPr>
            <p:spPr bwMode="auto">
              <a:xfrm>
                <a:off x="11341101" y="7480300"/>
                <a:ext cx="211138" cy="293688"/>
              </a:xfrm>
              <a:custGeom>
                <a:avLst/>
                <a:gdLst>
                  <a:gd name="T0" fmla="*/ 133 w 133"/>
                  <a:gd name="T1" fmla="*/ 163 h 185"/>
                  <a:gd name="T2" fmla="*/ 36 w 133"/>
                  <a:gd name="T3" fmla="*/ 0 h 185"/>
                  <a:gd name="T4" fmla="*/ 0 w 133"/>
                  <a:gd name="T5" fmla="*/ 21 h 185"/>
                  <a:gd name="T6" fmla="*/ 100 w 133"/>
                  <a:gd name="T7" fmla="*/ 185 h 185"/>
                  <a:gd name="T8" fmla="*/ 133 w 133"/>
                  <a:gd name="T9" fmla="*/ 163 h 185"/>
                </a:gdLst>
                <a:ahLst/>
                <a:cxnLst>
                  <a:cxn ang="0">
                    <a:pos x="T0" y="T1"/>
                  </a:cxn>
                  <a:cxn ang="0">
                    <a:pos x="T2" y="T3"/>
                  </a:cxn>
                  <a:cxn ang="0">
                    <a:pos x="T4" y="T5"/>
                  </a:cxn>
                  <a:cxn ang="0">
                    <a:pos x="T6" y="T7"/>
                  </a:cxn>
                  <a:cxn ang="0">
                    <a:pos x="T8" y="T9"/>
                  </a:cxn>
                </a:cxnLst>
                <a:rect l="0" t="0" r="r" b="b"/>
                <a:pathLst>
                  <a:path w="133" h="185">
                    <a:moveTo>
                      <a:pt x="133" y="163"/>
                    </a:moveTo>
                    <a:lnTo>
                      <a:pt x="36" y="0"/>
                    </a:lnTo>
                    <a:lnTo>
                      <a:pt x="0" y="21"/>
                    </a:lnTo>
                    <a:lnTo>
                      <a:pt x="100" y="185"/>
                    </a:lnTo>
                    <a:lnTo>
                      <a:pt x="133"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07" name="Freeform 187"/>
              <p:cNvSpPr/>
              <p:nvPr/>
            </p:nvSpPr>
            <p:spPr bwMode="auto">
              <a:xfrm>
                <a:off x="11263313" y="7878763"/>
                <a:ext cx="311150" cy="30163"/>
              </a:xfrm>
              <a:custGeom>
                <a:avLst/>
                <a:gdLst>
                  <a:gd name="T0" fmla="*/ 79 w 83"/>
                  <a:gd name="T1" fmla="*/ 0 h 8"/>
                  <a:gd name="T2" fmla="*/ 4 w 83"/>
                  <a:gd name="T3" fmla="*/ 0 h 8"/>
                  <a:gd name="T4" fmla="*/ 0 w 83"/>
                  <a:gd name="T5" fmla="*/ 4 h 8"/>
                  <a:gd name="T6" fmla="*/ 4 w 83"/>
                  <a:gd name="T7" fmla="*/ 8 h 8"/>
                  <a:gd name="T8" fmla="*/ 79 w 83"/>
                  <a:gd name="T9" fmla="*/ 8 h 8"/>
                  <a:gd name="T10" fmla="*/ 83 w 83"/>
                  <a:gd name="T11" fmla="*/ 4 h 8"/>
                  <a:gd name="T12" fmla="*/ 79 w 8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3" h="8">
                    <a:moveTo>
                      <a:pt x="79" y="0"/>
                    </a:moveTo>
                    <a:cubicBezTo>
                      <a:pt x="4" y="0"/>
                      <a:pt x="4" y="0"/>
                      <a:pt x="4" y="0"/>
                    </a:cubicBezTo>
                    <a:cubicBezTo>
                      <a:pt x="1" y="0"/>
                      <a:pt x="0" y="2"/>
                      <a:pt x="0" y="4"/>
                    </a:cubicBezTo>
                    <a:cubicBezTo>
                      <a:pt x="0" y="6"/>
                      <a:pt x="1" y="8"/>
                      <a:pt x="4" y="8"/>
                    </a:cubicBezTo>
                    <a:cubicBezTo>
                      <a:pt x="79" y="8"/>
                      <a:pt x="79" y="8"/>
                      <a:pt x="79" y="8"/>
                    </a:cubicBezTo>
                    <a:cubicBezTo>
                      <a:pt x="81" y="8"/>
                      <a:pt x="83" y="6"/>
                      <a:pt x="83" y="4"/>
                    </a:cubicBezTo>
                    <a:cubicBezTo>
                      <a:pt x="83" y="2"/>
                      <a:pt x="81" y="0"/>
                      <a:pt x="7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sp>
        <p:nvSpPr>
          <p:cNvPr id="108" name="TextBox 37"/>
          <p:cNvSpPr txBox="1"/>
          <p:nvPr/>
        </p:nvSpPr>
        <p:spPr>
          <a:xfrm>
            <a:off x="819868" y="3989610"/>
            <a:ext cx="1772740" cy="584775"/>
          </a:xfrm>
          <a:prstGeom prst="rect">
            <a:avLst/>
          </a:prstGeom>
          <a:noFill/>
        </p:spPr>
        <p:txBody>
          <a:bodyPr wrap="square" rtlCol="0">
            <a:spAutoFit/>
          </a:bodyPr>
          <a:lstStyle/>
          <a:p>
            <a:r>
              <a:rPr lang="zh-CN" altLang="en-US" sz="1600" spc="-150" dirty="0">
                <a:solidFill>
                  <a:srgbClr val="6D6F71"/>
                </a:solidFill>
                <a:latin typeface="Arial" panose="020B0604020202090204"/>
                <a:cs typeface="+mn-ea"/>
              </a:rPr>
              <a:t>到图书馆查询图书、期刊等纸质资料</a:t>
            </a:r>
          </a:p>
        </p:txBody>
      </p:sp>
      <p:sp>
        <p:nvSpPr>
          <p:cNvPr id="109" name="TextBox 37"/>
          <p:cNvSpPr txBox="1"/>
          <p:nvPr/>
        </p:nvSpPr>
        <p:spPr>
          <a:xfrm>
            <a:off x="3457964" y="1335491"/>
            <a:ext cx="2243939" cy="584775"/>
          </a:xfrm>
          <a:prstGeom prst="rect">
            <a:avLst/>
          </a:prstGeom>
          <a:noFill/>
        </p:spPr>
        <p:txBody>
          <a:bodyPr wrap="square" rtlCol="0">
            <a:spAutoFit/>
          </a:bodyPr>
          <a:lstStyle/>
          <a:p>
            <a:r>
              <a:rPr lang="zh-CN" altLang="en-US" sz="1600" spc="-150" dirty="0">
                <a:solidFill>
                  <a:srgbClr val="6D6F71"/>
                </a:solidFill>
                <a:cs typeface="+mn-ea"/>
              </a:rPr>
              <a:t>向本专业高年级的同学或专业课</a:t>
            </a:r>
            <a:r>
              <a:rPr lang="zh-CN" altLang="en-US" sz="1600" spc="-150" dirty="0">
                <a:solidFill>
                  <a:srgbClr val="6D6F71"/>
                </a:solidFill>
                <a:latin typeface="Arial" panose="020B0604020202090204"/>
                <a:cs typeface="+mn-ea"/>
              </a:rPr>
              <a:t>老师请教</a:t>
            </a:r>
            <a:endParaRPr lang="en-US" altLang="zh-CN" sz="1600" spc="-150" dirty="0">
              <a:solidFill>
                <a:srgbClr val="6D6F71"/>
              </a:solidFill>
              <a:latin typeface="Arial" panose="020B0604020202090204"/>
              <a:cs typeface="+mn-ea"/>
            </a:endParaRPr>
          </a:p>
        </p:txBody>
      </p:sp>
      <p:sp>
        <p:nvSpPr>
          <p:cNvPr id="110" name="TextBox 37"/>
          <p:cNvSpPr txBox="1"/>
          <p:nvPr/>
        </p:nvSpPr>
        <p:spPr>
          <a:xfrm>
            <a:off x="4463070" y="4020878"/>
            <a:ext cx="1772740" cy="584775"/>
          </a:xfrm>
          <a:prstGeom prst="rect">
            <a:avLst/>
          </a:prstGeom>
          <a:noFill/>
        </p:spPr>
        <p:txBody>
          <a:bodyPr wrap="square" rtlCol="0">
            <a:spAutoFit/>
          </a:bodyPr>
          <a:lstStyle/>
          <a:p>
            <a:r>
              <a:rPr lang="zh-CN" altLang="en-US" sz="1600" spc="-150" dirty="0">
                <a:solidFill>
                  <a:srgbClr val="6D6F71"/>
                </a:solidFill>
                <a:latin typeface="Arial" panose="020B0604020202090204"/>
                <a:cs typeface="+mn-ea"/>
              </a:rPr>
              <a:t>听课学习（线上线下、校内校外课程）</a:t>
            </a:r>
          </a:p>
        </p:txBody>
      </p:sp>
      <p:sp>
        <p:nvSpPr>
          <p:cNvPr id="111" name="TextBox 37"/>
          <p:cNvSpPr txBox="1"/>
          <p:nvPr/>
        </p:nvSpPr>
        <p:spPr>
          <a:xfrm>
            <a:off x="6485348" y="1184600"/>
            <a:ext cx="1772740" cy="584775"/>
          </a:xfrm>
          <a:prstGeom prst="rect">
            <a:avLst/>
          </a:prstGeom>
          <a:noFill/>
        </p:spPr>
        <p:txBody>
          <a:bodyPr wrap="square" rtlCol="0">
            <a:spAutoFit/>
          </a:bodyPr>
          <a:lstStyle/>
          <a:p>
            <a:r>
              <a:rPr lang="zh-CN" altLang="en-US" sz="1600" spc="-150" dirty="0">
                <a:solidFill>
                  <a:srgbClr val="6D6F71"/>
                </a:solidFill>
                <a:latin typeface="Arial" panose="020B0604020202090204"/>
                <a:cs typeface="+mn-ea"/>
              </a:rPr>
              <a:t>到学术信息网站查找资料</a:t>
            </a:r>
            <a:r>
              <a:rPr lang="en-US" altLang="zh-CN" sz="1600" spc="-150" dirty="0">
                <a:solidFill>
                  <a:srgbClr val="6D6F71"/>
                </a:solidFill>
                <a:latin typeface="Arial" panose="020B0604020202090204"/>
                <a:cs typeface="+mn-ea"/>
              </a:rPr>
              <a:t>—CNKI</a:t>
            </a:r>
            <a:endParaRPr lang="zh-CN" altLang="en-US" sz="1600" spc="-150" dirty="0">
              <a:solidFill>
                <a:srgbClr val="6D6F71"/>
              </a:solidFill>
              <a:latin typeface="Arial" panose="020B0604020202090204"/>
              <a:cs typeface="+mn-ea"/>
            </a:endParaRPr>
          </a:p>
        </p:txBody>
      </p:sp>
      <p:sp>
        <p:nvSpPr>
          <p:cNvPr id="58" name="TextBox 6"/>
          <p:cNvSpPr txBox="1">
            <a:spLocks noChangeArrowheads="1"/>
          </p:cNvSpPr>
          <p:nvPr/>
        </p:nvSpPr>
        <p:spPr bwMode="auto">
          <a:xfrm>
            <a:off x="3202078" y="426263"/>
            <a:ext cx="2574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解决学习问题的方法</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 calcmode="lin" valueType="num">
                                      <p:cBhvr>
                                        <p:cTn id="9" dur="500" fill="hold"/>
                                        <p:tgtEl>
                                          <p:spTgt spid="85"/>
                                        </p:tgtEl>
                                        <p:attrNameLst>
                                          <p:attrName>style.rotation</p:attrName>
                                        </p:attrNameLst>
                                      </p:cBhvr>
                                      <p:tavLst>
                                        <p:tav tm="0">
                                          <p:val>
                                            <p:fltVal val="360"/>
                                          </p:val>
                                        </p:tav>
                                        <p:tav tm="100000">
                                          <p:val>
                                            <p:fltVal val="0"/>
                                          </p:val>
                                        </p:tav>
                                      </p:tavLst>
                                    </p:anim>
                                    <p:animEffect transition="in" filter="fade">
                                      <p:cBhvr>
                                        <p:cTn id="10" dur="500"/>
                                        <p:tgtEl>
                                          <p:spTgt spid="8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wipe(right)">
                                      <p:cBhvr>
                                        <p:cTn id="14" dur="500"/>
                                        <p:tgtEl>
                                          <p:spTgt spid="78"/>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right)">
                                      <p:cBhvr>
                                        <p:cTn id="18" dur="500"/>
                                        <p:tgtEl>
                                          <p:spTgt spid="75"/>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08"/>
                                        </p:tgtEl>
                                        <p:attrNameLst>
                                          <p:attrName>style.visibility</p:attrName>
                                        </p:attrNameLst>
                                      </p:cBhvr>
                                      <p:to>
                                        <p:strVal val="visible"/>
                                      </p:to>
                                    </p:set>
                                    <p:anim by="(-#ppt_w*2)" calcmode="lin" valueType="num">
                                      <p:cBhvr rctx="PPT">
                                        <p:cTn id="22" dur="250" autoRev="1" fill="hold">
                                          <p:stCondLst>
                                            <p:cond delay="0"/>
                                          </p:stCondLst>
                                        </p:cTn>
                                        <p:tgtEl>
                                          <p:spTgt spid="108"/>
                                        </p:tgtEl>
                                        <p:attrNameLst>
                                          <p:attrName>ppt_w</p:attrName>
                                        </p:attrNameLst>
                                      </p:cBhvr>
                                    </p:anim>
                                    <p:anim by="(#ppt_w*0.50)" calcmode="lin" valueType="num">
                                      <p:cBhvr>
                                        <p:cTn id="23" dur="250" decel="50000" autoRev="1" fill="hold">
                                          <p:stCondLst>
                                            <p:cond delay="0"/>
                                          </p:stCondLst>
                                        </p:cTn>
                                        <p:tgtEl>
                                          <p:spTgt spid="108"/>
                                        </p:tgtEl>
                                        <p:attrNameLst>
                                          <p:attrName>ppt_x</p:attrName>
                                        </p:attrNameLst>
                                      </p:cBhvr>
                                    </p:anim>
                                    <p:anim from="(-#ppt_h/2)" to="(#ppt_y)" calcmode="lin" valueType="num">
                                      <p:cBhvr>
                                        <p:cTn id="24" dur="500" fill="hold">
                                          <p:stCondLst>
                                            <p:cond delay="0"/>
                                          </p:stCondLst>
                                        </p:cTn>
                                        <p:tgtEl>
                                          <p:spTgt spid="108"/>
                                        </p:tgtEl>
                                        <p:attrNameLst>
                                          <p:attrName>ppt_y</p:attrName>
                                        </p:attrNameLst>
                                      </p:cBhvr>
                                    </p:anim>
                                    <p:animRot by="21600000">
                                      <p:cBhvr>
                                        <p:cTn id="25" dur="500" fill="hold">
                                          <p:stCondLst>
                                            <p:cond delay="0"/>
                                          </p:stCondLst>
                                        </p:cTn>
                                        <p:tgtEl>
                                          <p:spTgt spid="10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p:cTn id="30" dur="500" fill="hold"/>
                                        <p:tgtEl>
                                          <p:spTgt spid="82"/>
                                        </p:tgtEl>
                                        <p:attrNameLst>
                                          <p:attrName>ppt_w</p:attrName>
                                        </p:attrNameLst>
                                      </p:cBhvr>
                                      <p:tavLst>
                                        <p:tav tm="0">
                                          <p:val>
                                            <p:fltVal val="0"/>
                                          </p:val>
                                        </p:tav>
                                        <p:tav tm="100000">
                                          <p:val>
                                            <p:strVal val="#ppt_w"/>
                                          </p:val>
                                        </p:tav>
                                      </p:tavLst>
                                    </p:anim>
                                    <p:anim calcmode="lin" valueType="num">
                                      <p:cBhvr>
                                        <p:cTn id="31" dur="500" fill="hold"/>
                                        <p:tgtEl>
                                          <p:spTgt spid="82"/>
                                        </p:tgtEl>
                                        <p:attrNameLst>
                                          <p:attrName>ppt_h</p:attrName>
                                        </p:attrNameLst>
                                      </p:cBhvr>
                                      <p:tavLst>
                                        <p:tav tm="0">
                                          <p:val>
                                            <p:fltVal val="0"/>
                                          </p:val>
                                        </p:tav>
                                        <p:tav tm="100000">
                                          <p:val>
                                            <p:strVal val="#ppt_h"/>
                                          </p:val>
                                        </p:tav>
                                      </p:tavLst>
                                    </p:anim>
                                    <p:anim calcmode="lin" valueType="num">
                                      <p:cBhvr>
                                        <p:cTn id="32" dur="500" fill="hold"/>
                                        <p:tgtEl>
                                          <p:spTgt spid="82"/>
                                        </p:tgtEl>
                                        <p:attrNameLst>
                                          <p:attrName>style.rotation</p:attrName>
                                        </p:attrNameLst>
                                      </p:cBhvr>
                                      <p:tavLst>
                                        <p:tav tm="0">
                                          <p:val>
                                            <p:fltVal val="360"/>
                                          </p:val>
                                        </p:tav>
                                        <p:tav tm="100000">
                                          <p:val>
                                            <p:fltVal val="0"/>
                                          </p:val>
                                        </p:tav>
                                      </p:tavLst>
                                    </p:anim>
                                    <p:animEffect transition="in" filter="fade">
                                      <p:cBhvr>
                                        <p:cTn id="33" dur="500"/>
                                        <p:tgtEl>
                                          <p:spTgt spid="8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left)">
                                      <p:cBhvr>
                                        <p:cTn id="37" dur="500"/>
                                        <p:tgtEl>
                                          <p:spTgt spid="79"/>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par>
                                <p:cTn id="42" presetID="56" presetClass="entr" presetSubtype="0" fill="hold" grpId="0" nodeType="withEffect">
                                  <p:stCondLst>
                                    <p:cond delay="0"/>
                                  </p:stCondLst>
                                  <p:iterate type="lt">
                                    <p:tmPct val="10000"/>
                                  </p:iterate>
                                  <p:childTnLst>
                                    <p:set>
                                      <p:cBhvr>
                                        <p:cTn id="43" dur="1" fill="hold">
                                          <p:stCondLst>
                                            <p:cond delay="0"/>
                                          </p:stCondLst>
                                        </p:cTn>
                                        <p:tgtEl>
                                          <p:spTgt spid="109"/>
                                        </p:tgtEl>
                                        <p:attrNameLst>
                                          <p:attrName>style.visibility</p:attrName>
                                        </p:attrNameLst>
                                      </p:cBhvr>
                                      <p:to>
                                        <p:strVal val="visible"/>
                                      </p:to>
                                    </p:set>
                                    <p:anim by="(-#ppt_w*2)" calcmode="lin" valueType="num">
                                      <p:cBhvr rctx="PPT">
                                        <p:cTn id="44" dur="250" autoRev="1" fill="hold">
                                          <p:stCondLst>
                                            <p:cond delay="0"/>
                                          </p:stCondLst>
                                        </p:cTn>
                                        <p:tgtEl>
                                          <p:spTgt spid="109"/>
                                        </p:tgtEl>
                                        <p:attrNameLst>
                                          <p:attrName>ppt_w</p:attrName>
                                        </p:attrNameLst>
                                      </p:cBhvr>
                                    </p:anim>
                                    <p:anim by="(#ppt_w*0.50)" calcmode="lin" valueType="num">
                                      <p:cBhvr>
                                        <p:cTn id="45" dur="250" decel="50000" autoRev="1" fill="hold">
                                          <p:stCondLst>
                                            <p:cond delay="0"/>
                                          </p:stCondLst>
                                        </p:cTn>
                                        <p:tgtEl>
                                          <p:spTgt spid="109"/>
                                        </p:tgtEl>
                                        <p:attrNameLst>
                                          <p:attrName>ppt_x</p:attrName>
                                        </p:attrNameLst>
                                      </p:cBhvr>
                                    </p:anim>
                                    <p:anim from="(-#ppt_h/2)" to="(#ppt_y)" calcmode="lin" valueType="num">
                                      <p:cBhvr>
                                        <p:cTn id="46" dur="500" fill="hold">
                                          <p:stCondLst>
                                            <p:cond delay="0"/>
                                          </p:stCondLst>
                                        </p:cTn>
                                        <p:tgtEl>
                                          <p:spTgt spid="109"/>
                                        </p:tgtEl>
                                        <p:attrNameLst>
                                          <p:attrName>ppt_y</p:attrName>
                                        </p:attrNameLst>
                                      </p:cBhvr>
                                    </p:anim>
                                    <p:animRot by="21600000">
                                      <p:cBhvr>
                                        <p:cTn id="47" dur="500" fill="hold">
                                          <p:stCondLst>
                                            <p:cond delay="0"/>
                                          </p:stCondLst>
                                        </p:cTn>
                                        <p:tgtEl>
                                          <p:spTgt spid="109"/>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94"/>
                                        </p:tgtEl>
                                        <p:attrNameLst>
                                          <p:attrName>style.visibility</p:attrName>
                                        </p:attrNameLst>
                                      </p:cBhvr>
                                      <p:to>
                                        <p:strVal val="visible"/>
                                      </p:to>
                                    </p:set>
                                    <p:anim calcmode="lin" valueType="num">
                                      <p:cBhvr>
                                        <p:cTn id="52" dur="500" fill="hold"/>
                                        <p:tgtEl>
                                          <p:spTgt spid="94"/>
                                        </p:tgtEl>
                                        <p:attrNameLst>
                                          <p:attrName>ppt_w</p:attrName>
                                        </p:attrNameLst>
                                      </p:cBhvr>
                                      <p:tavLst>
                                        <p:tav tm="0">
                                          <p:val>
                                            <p:fltVal val="0"/>
                                          </p:val>
                                        </p:tav>
                                        <p:tav tm="100000">
                                          <p:val>
                                            <p:strVal val="#ppt_w"/>
                                          </p:val>
                                        </p:tav>
                                      </p:tavLst>
                                    </p:anim>
                                    <p:anim calcmode="lin" valueType="num">
                                      <p:cBhvr>
                                        <p:cTn id="53" dur="500" fill="hold"/>
                                        <p:tgtEl>
                                          <p:spTgt spid="94"/>
                                        </p:tgtEl>
                                        <p:attrNameLst>
                                          <p:attrName>ppt_h</p:attrName>
                                        </p:attrNameLst>
                                      </p:cBhvr>
                                      <p:tavLst>
                                        <p:tav tm="0">
                                          <p:val>
                                            <p:fltVal val="0"/>
                                          </p:val>
                                        </p:tav>
                                        <p:tav tm="100000">
                                          <p:val>
                                            <p:strVal val="#ppt_h"/>
                                          </p:val>
                                        </p:tav>
                                      </p:tavLst>
                                    </p:anim>
                                    <p:anim calcmode="lin" valueType="num">
                                      <p:cBhvr>
                                        <p:cTn id="54" dur="500" fill="hold"/>
                                        <p:tgtEl>
                                          <p:spTgt spid="94"/>
                                        </p:tgtEl>
                                        <p:attrNameLst>
                                          <p:attrName>style.rotation</p:attrName>
                                        </p:attrNameLst>
                                      </p:cBhvr>
                                      <p:tavLst>
                                        <p:tav tm="0">
                                          <p:val>
                                            <p:fltVal val="360"/>
                                          </p:val>
                                        </p:tav>
                                        <p:tav tm="100000">
                                          <p:val>
                                            <p:fltVal val="0"/>
                                          </p:val>
                                        </p:tav>
                                      </p:tavLst>
                                    </p:anim>
                                    <p:animEffect transition="in" filter="fade">
                                      <p:cBhvr>
                                        <p:cTn id="55" dur="500"/>
                                        <p:tgtEl>
                                          <p:spTgt spid="94"/>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left)">
                                      <p:cBhvr>
                                        <p:cTn id="59" dur="500"/>
                                        <p:tgtEl>
                                          <p:spTgt spid="80"/>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left)">
                                      <p:cBhvr>
                                        <p:cTn id="63" dur="500"/>
                                        <p:tgtEl>
                                          <p:spTgt spid="76"/>
                                        </p:tgtEl>
                                      </p:cBhvr>
                                    </p:animEffect>
                                  </p:childTnLst>
                                </p:cTn>
                              </p:par>
                            </p:childTnLst>
                          </p:cTn>
                        </p:par>
                        <p:par>
                          <p:cTn id="64" fill="hold">
                            <p:stCondLst>
                              <p:cond delay="1500"/>
                            </p:stCondLst>
                            <p:childTnLst>
                              <p:par>
                                <p:cTn id="65" presetID="49" presetClass="entr" presetSubtype="0" decel="100000"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 calcmode="lin" valueType="num">
                                      <p:cBhvr>
                                        <p:cTn id="69" dur="500" fill="hold"/>
                                        <p:tgtEl>
                                          <p:spTgt spid="66"/>
                                        </p:tgtEl>
                                        <p:attrNameLst>
                                          <p:attrName>style.rotation</p:attrName>
                                        </p:attrNameLst>
                                      </p:cBhvr>
                                      <p:tavLst>
                                        <p:tav tm="0">
                                          <p:val>
                                            <p:fltVal val="360"/>
                                          </p:val>
                                        </p:tav>
                                        <p:tav tm="100000">
                                          <p:val>
                                            <p:fltVal val="0"/>
                                          </p:val>
                                        </p:tav>
                                      </p:tavLst>
                                    </p:anim>
                                    <p:animEffect transition="in" filter="fade">
                                      <p:cBhvr>
                                        <p:cTn id="70" dur="500"/>
                                        <p:tgtEl>
                                          <p:spTgt spid="66"/>
                                        </p:tgtEl>
                                      </p:cBhvr>
                                    </p:animEffect>
                                  </p:childTnLst>
                                </p:cTn>
                              </p:par>
                            </p:childTnLst>
                          </p:cTn>
                        </p:par>
                        <p:par>
                          <p:cTn id="71" fill="hold">
                            <p:stCondLst>
                              <p:cond delay="20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110"/>
                                        </p:tgtEl>
                                        <p:attrNameLst>
                                          <p:attrName>style.visibility</p:attrName>
                                        </p:attrNameLst>
                                      </p:cBhvr>
                                      <p:to>
                                        <p:strVal val="visible"/>
                                      </p:to>
                                    </p:set>
                                    <p:anim by="(-#ppt_w*2)" calcmode="lin" valueType="num">
                                      <p:cBhvr rctx="PPT">
                                        <p:cTn id="74" dur="250" autoRev="1" fill="hold">
                                          <p:stCondLst>
                                            <p:cond delay="0"/>
                                          </p:stCondLst>
                                        </p:cTn>
                                        <p:tgtEl>
                                          <p:spTgt spid="110"/>
                                        </p:tgtEl>
                                        <p:attrNameLst>
                                          <p:attrName>ppt_w</p:attrName>
                                        </p:attrNameLst>
                                      </p:cBhvr>
                                    </p:anim>
                                    <p:anim by="(#ppt_w*0.50)" calcmode="lin" valueType="num">
                                      <p:cBhvr>
                                        <p:cTn id="75" dur="250" decel="50000" autoRev="1" fill="hold">
                                          <p:stCondLst>
                                            <p:cond delay="0"/>
                                          </p:stCondLst>
                                        </p:cTn>
                                        <p:tgtEl>
                                          <p:spTgt spid="110"/>
                                        </p:tgtEl>
                                        <p:attrNameLst>
                                          <p:attrName>ppt_x</p:attrName>
                                        </p:attrNameLst>
                                      </p:cBhvr>
                                    </p:anim>
                                    <p:anim from="(-#ppt_h/2)" to="(#ppt_y)" calcmode="lin" valueType="num">
                                      <p:cBhvr>
                                        <p:cTn id="76" dur="500" fill="hold">
                                          <p:stCondLst>
                                            <p:cond delay="0"/>
                                          </p:stCondLst>
                                        </p:cTn>
                                        <p:tgtEl>
                                          <p:spTgt spid="110"/>
                                        </p:tgtEl>
                                        <p:attrNameLst>
                                          <p:attrName>ppt_y</p:attrName>
                                        </p:attrNameLst>
                                      </p:cBhvr>
                                    </p:anim>
                                    <p:animRot by="21600000">
                                      <p:cBhvr>
                                        <p:cTn id="77" dur="500" fill="hold">
                                          <p:stCondLst>
                                            <p:cond delay="0"/>
                                          </p:stCondLst>
                                        </p:cTn>
                                        <p:tgtEl>
                                          <p:spTgt spid="110"/>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nodeType="clickEffect">
                                  <p:stCondLst>
                                    <p:cond delay="0"/>
                                  </p:stCondLst>
                                  <p:childTnLst>
                                    <p:set>
                                      <p:cBhvr>
                                        <p:cTn id="81" dur="1" fill="hold">
                                          <p:stCondLst>
                                            <p:cond delay="0"/>
                                          </p:stCondLst>
                                        </p:cTn>
                                        <p:tgtEl>
                                          <p:spTgt spid="99"/>
                                        </p:tgtEl>
                                        <p:attrNameLst>
                                          <p:attrName>style.visibility</p:attrName>
                                        </p:attrNameLst>
                                      </p:cBhvr>
                                      <p:to>
                                        <p:strVal val="visible"/>
                                      </p:to>
                                    </p:set>
                                    <p:anim calcmode="lin" valueType="num">
                                      <p:cBhvr>
                                        <p:cTn id="82" dur="500" fill="hold"/>
                                        <p:tgtEl>
                                          <p:spTgt spid="99"/>
                                        </p:tgtEl>
                                        <p:attrNameLst>
                                          <p:attrName>ppt_w</p:attrName>
                                        </p:attrNameLst>
                                      </p:cBhvr>
                                      <p:tavLst>
                                        <p:tav tm="0">
                                          <p:val>
                                            <p:fltVal val="0"/>
                                          </p:val>
                                        </p:tav>
                                        <p:tav tm="100000">
                                          <p:val>
                                            <p:strVal val="#ppt_w"/>
                                          </p:val>
                                        </p:tav>
                                      </p:tavLst>
                                    </p:anim>
                                    <p:anim calcmode="lin" valueType="num">
                                      <p:cBhvr>
                                        <p:cTn id="83" dur="500" fill="hold"/>
                                        <p:tgtEl>
                                          <p:spTgt spid="99"/>
                                        </p:tgtEl>
                                        <p:attrNameLst>
                                          <p:attrName>ppt_h</p:attrName>
                                        </p:attrNameLst>
                                      </p:cBhvr>
                                      <p:tavLst>
                                        <p:tav tm="0">
                                          <p:val>
                                            <p:fltVal val="0"/>
                                          </p:val>
                                        </p:tav>
                                        <p:tav tm="100000">
                                          <p:val>
                                            <p:strVal val="#ppt_h"/>
                                          </p:val>
                                        </p:tav>
                                      </p:tavLst>
                                    </p:anim>
                                    <p:anim calcmode="lin" valueType="num">
                                      <p:cBhvr>
                                        <p:cTn id="84" dur="500" fill="hold"/>
                                        <p:tgtEl>
                                          <p:spTgt spid="99"/>
                                        </p:tgtEl>
                                        <p:attrNameLst>
                                          <p:attrName>style.rotation</p:attrName>
                                        </p:attrNameLst>
                                      </p:cBhvr>
                                      <p:tavLst>
                                        <p:tav tm="0">
                                          <p:val>
                                            <p:fltVal val="360"/>
                                          </p:val>
                                        </p:tav>
                                        <p:tav tm="100000">
                                          <p:val>
                                            <p:fltVal val="0"/>
                                          </p:val>
                                        </p:tav>
                                      </p:tavLst>
                                    </p:anim>
                                    <p:animEffect transition="in" filter="fade">
                                      <p:cBhvr>
                                        <p:cTn id="85" dur="500"/>
                                        <p:tgtEl>
                                          <p:spTgt spid="99"/>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wipe(left)">
                                      <p:cBhvr>
                                        <p:cTn id="89" dur="500"/>
                                        <p:tgtEl>
                                          <p:spTgt spid="81"/>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childTnLst>
                          </p:cTn>
                        </p:par>
                        <p:par>
                          <p:cTn id="94" fill="hold">
                            <p:stCondLst>
                              <p:cond delay="1500"/>
                            </p:stCondLst>
                            <p:childTnLst>
                              <p:par>
                                <p:cTn id="95" presetID="49" presetClass="entr" presetSubtype="0" decel="100000" fill="hold" nodeType="after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p:cTn id="97" dur="500" fill="hold"/>
                                        <p:tgtEl>
                                          <p:spTgt spid="71"/>
                                        </p:tgtEl>
                                        <p:attrNameLst>
                                          <p:attrName>ppt_w</p:attrName>
                                        </p:attrNameLst>
                                      </p:cBhvr>
                                      <p:tavLst>
                                        <p:tav tm="0">
                                          <p:val>
                                            <p:fltVal val="0"/>
                                          </p:val>
                                        </p:tav>
                                        <p:tav tm="100000">
                                          <p:val>
                                            <p:strVal val="#ppt_w"/>
                                          </p:val>
                                        </p:tav>
                                      </p:tavLst>
                                    </p:anim>
                                    <p:anim calcmode="lin" valueType="num">
                                      <p:cBhvr>
                                        <p:cTn id="98" dur="500" fill="hold"/>
                                        <p:tgtEl>
                                          <p:spTgt spid="71"/>
                                        </p:tgtEl>
                                        <p:attrNameLst>
                                          <p:attrName>ppt_h</p:attrName>
                                        </p:attrNameLst>
                                      </p:cBhvr>
                                      <p:tavLst>
                                        <p:tav tm="0">
                                          <p:val>
                                            <p:fltVal val="0"/>
                                          </p:val>
                                        </p:tav>
                                        <p:tav tm="100000">
                                          <p:val>
                                            <p:strVal val="#ppt_h"/>
                                          </p:val>
                                        </p:tav>
                                      </p:tavLst>
                                    </p:anim>
                                    <p:anim calcmode="lin" valueType="num">
                                      <p:cBhvr>
                                        <p:cTn id="99" dur="500" fill="hold"/>
                                        <p:tgtEl>
                                          <p:spTgt spid="71"/>
                                        </p:tgtEl>
                                        <p:attrNameLst>
                                          <p:attrName>style.rotation</p:attrName>
                                        </p:attrNameLst>
                                      </p:cBhvr>
                                      <p:tavLst>
                                        <p:tav tm="0">
                                          <p:val>
                                            <p:fltVal val="360"/>
                                          </p:val>
                                        </p:tav>
                                        <p:tav tm="100000">
                                          <p:val>
                                            <p:fltVal val="0"/>
                                          </p:val>
                                        </p:tav>
                                      </p:tavLst>
                                    </p:anim>
                                    <p:animEffect transition="in" filter="fade">
                                      <p:cBhvr>
                                        <p:cTn id="100" dur="500"/>
                                        <p:tgtEl>
                                          <p:spTgt spid="71"/>
                                        </p:tgtEl>
                                      </p:cBhvr>
                                    </p:animEffect>
                                  </p:childTnLst>
                                </p:cTn>
                              </p:par>
                            </p:childTnLst>
                          </p:cTn>
                        </p:par>
                        <p:par>
                          <p:cTn id="101" fill="hold">
                            <p:stCondLst>
                              <p:cond delay="2000"/>
                            </p:stCondLst>
                            <p:childTnLst>
                              <p:par>
                                <p:cTn id="102" presetID="56" presetClass="entr" presetSubtype="0" fill="hold" grpId="0" nodeType="afterEffect">
                                  <p:stCondLst>
                                    <p:cond delay="0"/>
                                  </p:stCondLst>
                                  <p:iterate type="lt">
                                    <p:tmPct val="10000"/>
                                  </p:iterate>
                                  <p:childTnLst>
                                    <p:set>
                                      <p:cBhvr>
                                        <p:cTn id="103" dur="1" fill="hold">
                                          <p:stCondLst>
                                            <p:cond delay="0"/>
                                          </p:stCondLst>
                                        </p:cTn>
                                        <p:tgtEl>
                                          <p:spTgt spid="111"/>
                                        </p:tgtEl>
                                        <p:attrNameLst>
                                          <p:attrName>style.visibility</p:attrName>
                                        </p:attrNameLst>
                                      </p:cBhvr>
                                      <p:to>
                                        <p:strVal val="visible"/>
                                      </p:to>
                                    </p:set>
                                    <p:anim by="(-#ppt_w*2)" calcmode="lin" valueType="num">
                                      <p:cBhvr rctx="PPT">
                                        <p:cTn id="104" dur="250" autoRev="1" fill="hold">
                                          <p:stCondLst>
                                            <p:cond delay="0"/>
                                          </p:stCondLst>
                                        </p:cTn>
                                        <p:tgtEl>
                                          <p:spTgt spid="111"/>
                                        </p:tgtEl>
                                        <p:attrNameLst>
                                          <p:attrName>ppt_w</p:attrName>
                                        </p:attrNameLst>
                                      </p:cBhvr>
                                    </p:anim>
                                    <p:anim by="(#ppt_w*0.50)" calcmode="lin" valueType="num">
                                      <p:cBhvr>
                                        <p:cTn id="105" dur="250" decel="50000" autoRev="1" fill="hold">
                                          <p:stCondLst>
                                            <p:cond delay="0"/>
                                          </p:stCondLst>
                                        </p:cTn>
                                        <p:tgtEl>
                                          <p:spTgt spid="111"/>
                                        </p:tgtEl>
                                        <p:attrNameLst>
                                          <p:attrName>ppt_x</p:attrName>
                                        </p:attrNameLst>
                                      </p:cBhvr>
                                    </p:anim>
                                    <p:anim from="(-#ppt_h/2)" to="(#ppt_y)" calcmode="lin" valueType="num">
                                      <p:cBhvr>
                                        <p:cTn id="106" dur="500" fill="hold">
                                          <p:stCondLst>
                                            <p:cond delay="0"/>
                                          </p:stCondLst>
                                        </p:cTn>
                                        <p:tgtEl>
                                          <p:spTgt spid="111"/>
                                        </p:tgtEl>
                                        <p:attrNameLst>
                                          <p:attrName>ppt_y</p:attrName>
                                        </p:attrNameLst>
                                      </p:cBhvr>
                                    </p:anim>
                                    <p:animRot by="21600000">
                                      <p:cBhvr>
                                        <p:cTn id="107" dur="500" fill="hold">
                                          <p:stCondLst>
                                            <p:cond delay="0"/>
                                          </p:stCondLst>
                                        </p:cTn>
                                        <p:tgtEl>
                                          <p:spTgt spid="1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p:bldP spid="79" grpId="0"/>
      <p:bldP spid="80" grpId="0"/>
      <p:bldP spid="81" grpId="0"/>
      <p:bldP spid="108" grpId="0"/>
      <p:bldP spid="109" grpId="0"/>
      <p:bldP spid="110" grpId="0"/>
      <p:bldP spid="1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56322" y="675191"/>
            <a:ext cx="8631356" cy="4236030"/>
          </a:xfrm>
          <a:prstGeom prst="rect">
            <a:avLst/>
          </a:prstGeom>
        </p:spPr>
      </p:pic>
      <p:sp>
        <p:nvSpPr>
          <p:cNvPr id="9"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作者知网节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98269" y="685800"/>
            <a:ext cx="8147463" cy="3800475"/>
          </a:xfrm>
          <a:prstGeom prst="rect">
            <a:avLst/>
          </a:prstGeom>
        </p:spPr>
      </p:pic>
      <p:pic>
        <p:nvPicPr>
          <p:cNvPr id="8" name="图片 7"/>
          <p:cNvPicPr>
            <a:picLocks noChangeAspect="1"/>
          </p:cNvPicPr>
          <p:nvPr/>
        </p:nvPicPr>
        <p:blipFill>
          <a:blip r:embed="rId4"/>
          <a:stretch>
            <a:fillRect/>
          </a:stretch>
        </p:blipFill>
        <p:spPr>
          <a:xfrm>
            <a:off x="2313206" y="357188"/>
            <a:ext cx="4517589" cy="4429125"/>
          </a:xfrm>
          <a:prstGeom prst="rect">
            <a:avLst/>
          </a:prstGeom>
        </p:spPr>
      </p:pic>
      <p:sp>
        <p:nvSpPr>
          <p:cNvPr id="10"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机构知网节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36937" y="914399"/>
            <a:ext cx="8670126" cy="3314702"/>
          </a:xfrm>
          <a:prstGeom prst="rect">
            <a:avLst/>
          </a:prstGeom>
        </p:spPr>
      </p:pic>
      <p:pic>
        <p:nvPicPr>
          <p:cNvPr id="8" name="图片 7"/>
          <p:cNvPicPr>
            <a:picLocks noChangeAspect="1"/>
          </p:cNvPicPr>
          <p:nvPr/>
        </p:nvPicPr>
        <p:blipFill>
          <a:blip r:embed="rId4"/>
          <a:stretch>
            <a:fillRect/>
          </a:stretch>
        </p:blipFill>
        <p:spPr>
          <a:xfrm>
            <a:off x="2326882" y="455087"/>
            <a:ext cx="4675974" cy="4471989"/>
          </a:xfrm>
          <a:prstGeom prst="rect">
            <a:avLst/>
          </a:prstGeom>
        </p:spPr>
      </p:pic>
      <p:sp>
        <p:nvSpPr>
          <p:cNvPr id="7" name="标题 1"/>
          <p:cNvSpPr txBox="1"/>
          <p:nvPr/>
        </p:nvSpPr>
        <p:spPr>
          <a:xfrm>
            <a:off x="637116" y="127098"/>
            <a:ext cx="1884628"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关键词知网节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1320" y="833349"/>
            <a:ext cx="4586523" cy="3834010"/>
          </a:xfrm>
          <a:prstGeom prst="rect">
            <a:avLst/>
          </a:prstGeom>
        </p:spPr>
      </p:pic>
      <p:pic>
        <p:nvPicPr>
          <p:cNvPr id="7" name="图片 6"/>
          <p:cNvPicPr>
            <a:picLocks noChangeAspect="1"/>
          </p:cNvPicPr>
          <p:nvPr/>
        </p:nvPicPr>
        <p:blipFill>
          <a:blip r:embed="rId4"/>
          <a:stretch>
            <a:fillRect/>
          </a:stretch>
        </p:blipFill>
        <p:spPr>
          <a:xfrm>
            <a:off x="4471870" y="833349"/>
            <a:ext cx="4600811" cy="1738402"/>
          </a:xfrm>
          <a:prstGeom prst="rect">
            <a:avLst/>
          </a:prstGeom>
        </p:spPr>
      </p:pic>
      <p:pic>
        <p:nvPicPr>
          <p:cNvPr id="11" name="图片 10"/>
          <p:cNvPicPr>
            <a:picLocks noChangeAspect="1"/>
          </p:cNvPicPr>
          <p:nvPr/>
        </p:nvPicPr>
        <p:blipFill>
          <a:blip r:embed="rId5"/>
          <a:stretch>
            <a:fillRect/>
          </a:stretch>
        </p:blipFill>
        <p:spPr>
          <a:xfrm>
            <a:off x="4471869" y="2571759"/>
            <a:ext cx="4610337" cy="2333745"/>
          </a:xfrm>
          <a:prstGeom prst="rect">
            <a:avLst/>
          </a:prstGeom>
        </p:spPr>
      </p:pic>
      <p:sp>
        <p:nvSpPr>
          <p:cNvPr id="8"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文献知网节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任意多边形 9"/>
          <p:cNvSpPr/>
          <p:nvPr/>
        </p:nvSpPr>
        <p:spPr>
          <a:xfrm rot="1864238">
            <a:off x="916966" y="2113597"/>
            <a:ext cx="1844312" cy="1658608"/>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任意多边形 11"/>
          <p:cNvSpPr/>
          <p:nvPr/>
        </p:nvSpPr>
        <p:spPr>
          <a:xfrm rot="1864238">
            <a:off x="2761700" y="2113597"/>
            <a:ext cx="1844312" cy="1658608"/>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 name="任意多边形 13"/>
          <p:cNvSpPr/>
          <p:nvPr/>
        </p:nvSpPr>
        <p:spPr>
          <a:xfrm rot="1864238">
            <a:off x="4606434" y="2113597"/>
            <a:ext cx="1844312" cy="1658608"/>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任意多边形 15"/>
          <p:cNvSpPr/>
          <p:nvPr/>
        </p:nvSpPr>
        <p:spPr>
          <a:xfrm rot="1864238">
            <a:off x="6451168" y="2113597"/>
            <a:ext cx="1844312" cy="1658608"/>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TextBox 6"/>
          <p:cNvSpPr txBox="1">
            <a:spLocks noChangeArrowheads="1"/>
          </p:cNvSpPr>
          <p:nvPr/>
        </p:nvSpPr>
        <p:spPr bwMode="auto">
          <a:xfrm>
            <a:off x="1128306" y="2516284"/>
            <a:ext cx="1498139"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zh-CN" altLang="en-US" sz="1400" dirty="0">
                <a:solidFill>
                  <a:schemeClr val="tx1">
                    <a:lumMod val="50000"/>
                    <a:lumOff val="50000"/>
                  </a:schemeClr>
                </a:solidFill>
                <a:latin typeface="+mn-ea"/>
                <a:cs typeface="+mn-ea"/>
              </a:rPr>
              <a:t>阅读学科内经典文献、最新文献</a:t>
            </a:r>
            <a:endParaRPr lang="zh-CN" altLang="zh-CN" sz="1400" dirty="0">
              <a:solidFill>
                <a:schemeClr val="tx1">
                  <a:lumMod val="50000"/>
                  <a:lumOff val="50000"/>
                </a:schemeClr>
              </a:solidFill>
              <a:latin typeface="+mn-ea"/>
              <a:cs typeface="+mn-ea"/>
            </a:endParaRPr>
          </a:p>
        </p:txBody>
      </p:sp>
      <p:grpSp>
        <p:nvGrpSpPr>
          <p:cNvPr id="2" name="组合 1"/>
          <p:cNvGrpSpPr/>
          <p:nvPr/>
        </p:nvGrpSpPr>
        <p:grpSpPr>
          <a:xfrm>
            <a:off x="1515044" y="3297804"/>
            <a:ext cx="561975" cy="400110"/>
            <a:chOff x="1515044" y="3297804"/>
            <a:chExt cx="561975" cy="400110"/>
          </a:xfrm>
        </p:grpSpPr>
        <p:sp>
          <p:nvSpPr>
            <p:cNvPr id="5" name="圆角矩形 4"/>
            <p:cNvSpPr/>
            <p:nvPr/>
          </p:nvSpPr>
          <p:spPr>
            <a:xfrm>
              <a:off x="1515044" y="3366021"/>
              <a:ext cx="561975" cy="263676"/>
            </a:xfrm>
            <a:prstGeom prst="roundRect">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TextBox 6"/>
            <p:cNvSpPr txBox="1">
              <a:spLocks noChangeArrowheads="1"/>
            </p:cNvSpPr>
            <p:nvPr/>
          </p:nvSpPr>
          <p:spPr bwMode="auto">
            <a:xfrm>
              <a:off x="1574653" y="3297804"/>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bg1"/>
                  </a:solidFill>
                  <a:effectLst/>
                  <a:latin typeface="Agency FB" panose="020B0503020202020204" pitchFamily="34" charset="0"/>
                  <a:cs typeface="+mn-ea"/>
                </a:rPr>
                <a:t>01</a:t>
              </a:r>
              <a:endParaRPr kumimoji="0" lang="zh-CN" u="none" strike="noStrike" cap="none" normalizeH="0" baseline="0" dirty="0">
                <a:ln>
                  <a:noFill/>
                </a:ln>
                <a:solidFill>
                  <a:schemeClr val="bg1"/>
                </a:solidFill>
                <a:effectLst/>
                <a:latin typeface="Agency FB" panose="020B0503020202020204" pitchFamily="34" charset="0"/>
                <a:cs typeface="+mn-ea"/>
              </a:endParaRPr>
            </a:p>
          </p:txBody>
        </p:sp>
      </p:grpSp>
      <p:sp>
        <p:nvSpPr>
          <p:cNvPr id="27" name="TextBox 6"/>
          <p:cNvSpPr txBox="1">
            <a:spLocks noChangeArrowheads="1"/>
          </p:cNvSpPr>
          <p:nvPr/>
        </p:nvSpPr>
        <p:spPr bwMode="auto">
          <a:xfrm>
            <a:off x="2993111" y="2506312"/>
            <a:ext cx="1498139"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zh-CN" altLang="en-US" sz="1400" dirty="0">
                <a:solidFill>
                  <a:schemeClr val="tx1">
                    <a:lumMod val="50000"/>
                    <a:lumOff val="50000"/>
                  </a:schemeClr>
                </a:solidFill>
                <a:latin typeface="+mn-ea"/>
                <a:cs typeface="+mn-ea"/>
              </a:rPr>
              <a:t>以兴趣为导向，进行方向性阅读</a:t>
            </a:r>
            <a:endParaRPr lang="zh-CN" altLang="zh-CN" sz="1400" dirty="0">
              <a:solidFill>
                <a:schemeClr val="tx1">
                  <a:lumMod val="50000"/>
                  <a:lumOff val="50000"/>
                </a:schemeClr>
              </a:solidFill>
              <a:latin typeface="+mn-ea"/>
              <a:cs typeface="+mn-ea"/>
            </a:endParaRPr>
          </a:p>
        </p:txBody>
      </p:sp>
      <p:grpSp>
        <p:nvGrpSpPr>
          <p:cNvPr id="3" name="组合 2"/>
          <p:cNvGrpSpPr/>
          <p:nvPr/>
        </p:nvGrpSpPr>
        <p:grpSpPr>
          <a:xfrm>
            <a:off x="3386350" y="3297804"/>
            <a:ext cx="561975" cy="400110"/>
            <a:chOff x="3386350" y="3297804"/>
            <a:chExt cx="561975" cy="400110"/>
          </a:xfrm>
        </p:grpSpPr>
        <p:sp>
          <p:nvSpPr>
            <p:cNvPr id="28" name="圆角矩形 27"/>
            <p:cNvSpPr/>
            <p:nvPr/>
          </p:nvSpPr>
          <p:spPr>
            <a:xfrm>
              <a:off x="3386350" y="3366021"/>
              <a:ext cx="561975" cy="263676"/>
            </a:xfrm>
            <a:prstGeom prst="roundRect">
              <a:avLst/>
            </a:prstGeom>
            <a:solidFill>
              <a:srgbClr val="8FA4B7">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TextBox 6"/>
            <p:cNvSpPr txBox="1">
              <a:spLocks noChangeArrowheads="1"/>
            </p:cNvSpPr>
            <p:nvPr/>
          </p:nvSpPr>
          <p:spPr bwMode="auto">
            <a:xfrm>
              <a:off x="3445959" y="3297804"/>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bg1"/>
                  </a:solidFill>
                  <a:effectLst/>
                  <a:latin typeface="Agency FB" panose="020B0503020202020204" pitchFamily="34" charset="0"/>
                  <a:cs typeface="+mn-ea"/>
                </a:rPr>
                <a:t>02</a:t>
              </a:r>
              <a:endParaRPr kumimoji="0" lang="zh-CN" u="none" strike="noStrike" cap="none" normalizeH="0" baseline="0" dirty="0">
                <a:ln>
                  <a:noFill/>
                </a:ln>
                <a:solidFill>
                  <a:schemeClr val="bg1"/>
                </a:solidFill>
                <a:effectLst/>
                <a:latin typeface="Agency FB" panose="020B0503020202020204" pitchFamily="34" charset="0"/>
                <a:cs typeface="+mn-ea"/>
              </a:endParaRPr>
            </a:p>
          </p:txBody>
        </p:sp>
      </p:grpSp>
      <p:sp>
        <p:nvSpPr>
          <p:cNvPr id="30" name="TextBox 6"/>
          <p:cNvSpPr txBox="1">
            <a:spLocks noChangeArrowheads="1"/>
          </p:cNvSpPr>
          <p:nvPr/>
        </p:nvSpPr>
        <p:spPr bwMode="auto">
          <a:xfrm>
            <a:off x="4857916" y="2508527"/>
            <a:ext cx="1498139"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zh-CN" altLang="en-US" sz="1400" dirty="0">
                <a:solidFill>
                  <a:schemeClr val="tx1">
                    <a:lumMod val="50000"/>
                    <a:lumOff val="50000"/>
                  </a:schemeClr>
                </a:solidFill>
                <a:latin typeface="+mn-ea"/>
                <a:cs typeface="+mn-ea"/>
              </a:rPr>
              <a:t>以问题为线索，</a:t>
            </a:r>
            <a:endParaRPr lang="en-US" altLang="zh-CN" sz="1400" dirty="0">
              <a:solidFill>
                <a:schemeClr val="tx1">
                  <a:lumMod val="50000"/>
                  <a:lumOff val="50000"/>
                </a:schemeClr>
              </a:solidFill>
              <a:latin typeface="+mn-ea"/>
              <a:cs typeface="+mn-ea"/>
            </a:endParaRPr>
          </a:p>
          <a:p>
            <a:pPr fontAlgn="base">
              <a:lnSpc>
                <a:spcPct val="150000"/>
              </a:lnSpc>
              <a:spcBef>
                <a:spcPct val="0"/>
              </a:spcBef>
              <a:spcAft>
                <a:spcPct val="0"/>
              </a:spcAft>
            </a:pPr>
            <a:r>
              <a:rPr lang="zh-CN" altLang="en-US" sz="1400" dirty="0">
                <a:solidFill>
                  <a:schemeClr val="tx1">
                    <a:lumMod val="50000"/>
                    <a:lumOff val="50000"/>
                  </a:schemeClr>
                </a:solidFill>
                <a:latin typeface="+mn-ea"/>
                <a:cs typeface="+mn-ea"/>
              </a:rPr>
              <a:t>探究式阅读</a:t>
            </a:r>
            <a:endParaRPr lang="zh-CN" altLang="zh-CN" sz="1400" dirty="0">
              <a:solidFill>
                <a:schemeClr val="tx1">
                  <a:lumMod val="50000"/>
                  <a:lumOff val="50000"/>
                </a:schemeClr>
              </a:solidFill>
              <a:latin typeface="+mn-ea"/>
              <a:cs typeface="+mn-ea"/>
            </a:endParaRPr>
          </a:p>
        </p:txBody>
      </p:sp>
      <p:grpSp>
        <p:nvGrpSpPr>
          <p:cNvPr id="4" name="组合 3"/>
          <p:cNvGrpSpPr/>
          <p:nvPr/>
        </p:nvGrpSpPr>
        <p:grpSpPr>
          <a:xfrm>
            <a:off x="5215270" y="3297804"/>
            <a:ext cx="561975" cy="400110"/>
            <a:chOff x="5215270" y="3297804"/>
            <a:chExt cx="561975" cy="400110"/>
          </a:xfrm>
        </p:grpSpPr>
        <p:sp>
          <p:nvSpPr>
            <p:cNvPr id="31" name="圆角矩形 30"/>
            <p:cNvSpPr/>
            <p:nvPr/>
          </p:nvSpPr>
          <p:spPr>
            <a:xfrm>
              <a:off x="5215270" y="3366021"/>
              <a:ext cx="561975" cy="263676"/>
            </a:xfrm>
            <a:prstGeom prst="roundRect">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TextBox 6"/>
            <p:cNvSpPr txBox="1">
              <a:spLocks noChangeArrowheads="1"/>
            </p:cNvSpPr>
            <p:nvPr/>
          </p:nvSpPr>
          <p:spPr bwMode="auto">
            <a:xfrm>
              <a:off x="5274879" y="3297804"/>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bg1"/>
                  </a:solidFill>
                  <a:effectLst/>
                  <a:latin typeface="Agency FB" panose="020B0503020202020204" pitchFamily="34" charset="0"/>
                  <a:cs typeface="+mn-ea"/>
                </a:rPr>
                <a:t>03</a:t>
              </a:r>
              <a:endParaRPr kumimoji="0" lang="zh-CN" u="none" strike="noStrike" cap="none" normalizeH="0" baseline="0" dirty="0">
                <a:ln>
                  <a:noFill/>
                </a:ln>
                <a:solidFill>
                  <a:schemeClr val="bg1"/>
                </a:solidFill>
                <a:effectLst/>
                <a:latin typeface="Agency FB" panose="020B0503020202020204" pitchFamily="34" charset="0"/>
                <a:cs typeface="+mn-ea"/>
              </a:endParaRPr>
            </a:p>
          </p:txBody>
        </p:sp>
      </p:grpSp>
      <p:sp>
        <p:nvSpPr>
          <p:cNvPr id="33" name="TextBox 6"/>
          <p:cNvSpPr txBox="1">
            <a:spLocks noChangeArrowheads="1"/>
          </p:cNvSpPr>
          <p:nvPr/>
        </p:nvSpPr>
        <p:spPr bwMode="auto">
          <a:xfrm>
            <a:off x="6674605" y="2342279"/>
            <a:ext cx="1498139" cy="102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zh-CN" altLang="en-US" sz="1400" dirty="0">
                <a:solidFill>
                  <a:schemeClr val="tx1">
                    <a:lumMod val="50000"/>
                    <a:lumOff val="50000"/>
                  </a:schemeClr>
                </a:solidFill>
                <a:latin typeface="+mn-ea"/>
                <a:cs typeface="+mn-ea"/>
              </a:rPr>
              <a:t>以学者为起点，对研究方向与动态全面阅读</a:t>
            </a:r>
            <a:endParaRPr lang="zh-CN" altLang="zh-CN" sz="1400" dirty="0">
              <a:solidFill>
                <a:schemeClr val="tx1">
                  <a:lumMod val="50000"/>
                  <a:lumOff val="50000"/>
                </a:schemeClr>
              </a:solidFill>
              <a:latin typeface="+mn-ea"/>
              <a:cs typeface="+mn-ea"/>
            </a:endParaRPr>
          </a:p>
        </p:txBody>
      </p:sp>
      <p:grpSp>
        <p:nvGrpSpPr>
          <p:cNvPr id="6" name="组合 5"/>
          <p:cNvGrpSpPr/>
          <p:nvPr/>
        </p:nvGrpSpPr>
        <p:grpSpPr>
          <a:xfrm>
            <a:off x="7108855" y="3297804"/>
            <a:ext cx="561975" cy="400110"/>
            <a:chOff x="7108855" y="3297804"/>
            <a:chExt cx="561975" cy="400110"/>
          </a:xfrm>
        </p:grpSpPr>
        <p:sp>
          <p:nvSpPr>
            <p:cNvPr id="34" name="圆角矩形 33"/>
            <p:cNvSpPr/>
            <p:nvPr/>
          </p:nvSpPr>
          <p:spPr>
            <a:xfrm>
              <a:off x="7108855" y="3366021"/>
              <a:ext cx="561975" cy="263676"/>
            </a:xfrm>
            <a:prstGeom prst="roundRect">
              <a:avLst/>
            </a:prstGeom>
            <a:solidFill>
              <a:srgbClr val="8FA4B7">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TextBox 6"/>
            <p:cNvSpPr txBox="1">
              <a:spLocks noChangeArrowheads="1"/>
            </p:cNvSpPr>
            <p:nvPr/>
          </p:nvSpPr>
          <p:spPr bwMode="auto">
            <a:xfrm>
              <a:off x="7168464" y="3297804"/>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bg1"/>
                  </a:solidFill>
                  <a:effectLst/>
                  <a:latin typeface="Agency FB" panose="020B0503020202020204" pitchFamily="34" charset="0"/>
                  <a:cs typeface="+mn-ea"/>
                </a:rPr>
                <a:t>04</a:t>
              </a:r>
              <a:endParaRPr kumimoji="0" lang="zh-CN" u="none" strike="noStrike" cap="none" normalizeH="0" baseline="0" dirty="0">
                <a:ln>
                  <a:noFill/>
                </a:ln>
                <a:solidFill>
                  <a:schemeClr val="bg1"/>
                </a:solidFill>
                <a:effectLst/>
                <a:latin typeface="Agency FB" panose="020B0503020202020204" pitchFamily="34" charset="0"/>
                <a:cs typeface="+mn-ea"/>
              </a:endParaRPr>
            </a:p>
          </p:txBody>
        </p:sp>
      </p:grpSp>
      <p:sp>
        <p:nvSpPr>
          <p:cNvPr id="37" name="TextBox 6"/>
          <p:cNvSpPr txBox="1">
            <a:spLocks noChangeArrowheads="1"/>
          </p:cNvSpPr>
          <p:nvPr/>
        </p:nvSpPr>
        <p:spPr bwMode="auto">
          <a:xfrm>
            <a:off x="3473783" y="434492"/>
            <a:ext cx="20510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如何阅读文献</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1000"/>
                                        <p:tgtEl>
                                          <p:spTgt spid="33"/>
                                        </p:tgtEl>
                                      </p:cBhvr>
                                    </p:animEffect>
                                    <p:anim calcmode="lin" valueType="num">
                                      <p:cBhvr>
                                        <p:cTn id="59" dur="1000" fill="hold"/>
                                        <p:tgtEl>
                                          <p:spTgt spid="33"/>
                                        </p:tgtEl>
                                        <p:attrNameLst>
                                          <p:attrName>ppt_x</p:attrName>
                                        </p:attrNameLst>
                                      </p:cBhvr>
                                      <p:tavLst>
                                        <p:tav tm="0">
                                          <p:val>
                                            <p:strVal val="#ppt_x"/>
                                          </p:val>
                                        </p:tav>
                                        <p:tav tm="100000">
                                          <p:val>
                                            <p:strVal val="#ppt_x"/>
                                          </p:val>
                                        </p:tav>
                                      </p:tavLst>
                                    </p:anim>
                                    <p:anim calcmode="lin" valueType="num">
                                      <p:cBhvr>
                                        <p:cTn id="6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3" grpId="0"/>
      <p:bldP spid="27" grpId="0"/>
      <p:bldP spid="30"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2391526" y="2143263"/>
            <a:ext cx="14505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4800" u="none" strike="noStrike" cap="none" normalizeH="0" baseline="0" dirty="0">
                <a:ln>
                  <a:noFill/>
                </a:ln>
                <a:solidFill>
                  <a:srgbClr val="577188"/>
                </a:solidFill>
                <a:effectLst/>
                <a:latin typeface="Impact" panose="020B0806030902050204" pitchFamily="34" charset="0"/>
                <a:cs typeface="+mn-ea"/>
              </a:rPr>
              <a:t>04</a:t>
            </a:r>
            <a:endParaRPr kumimoji="0" lang="zh-CN" sz="4400" u="none" strike="noStrike" cap="none" normalizeH="0" baseline="0" dirty="0">
              <a:ln>
                <a:noFill/>
              </a:ln>
              <a:solidFill>
                <a:srgbClr val="577188"/>
              </a:solidFill>
              <a:effectLst/>
              <a:latin typeface="Impact" panose="020B0806030902050204" pitchFamily="34" charset="0"/>
              <a:cs typeface="+mn-ea"/>
            </a:endParaRPr>
          </a:p>
        </p:txBody>
      </p:sp>
      <p:sp>
        <p:nvSpPr>
          <p:cNvPr id="15" name="TextBox 6"/>
          <p:cNvSpPr txBox="1">
            <a:spLocks noChangeArrowheads="1"/>
          </p:cNvSpPr>
          <p:nvPr/>
        </p:nvSpPr>
        <p:spPr bwMode="auto">
          <a:xfrm>
            <a:off x="2458323" y="1897071"/>
            <a:ext cx="131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577188"/>
                </a:solidFill>
                <a:effectLst/>
                <a:latin typeface="+mn-ea"/>
                <a:cs typeface="+mn-ea"/>
              </a:rPr>
              <a:t>PART</a:t>
            </a:r>
            <a:endParaRPr kumimoji="0" lang="zh-CN" sz="1800" b="0" i="0" u="none" strike="noStrike" cap="none" normalizeH="0" baseline="0" dirty="0">
              <a:ln>
                <a:noFill/>
              </a:ln>
              <a:solidFill>
                <a:srgbClr val="577188"/>
              </a:solidFill>
              <a:effectLst/>
              <a:latin typeface="Arial" panose="020B0604020202090204" pitchFamily="34" charset="0"/>
              <a:cs typeface="+mn-ea"/>
            </a:endParaRPr>
          </a:p>
        </p:txBody>
      </p:sp>
      <p:grpSp>
        <p:nvGrpSpPr>
          <p:cNvPr id="17" name="组合 16"/>
          <p:cNvGrpSpPr/>
          <p:nvPr/>
        </p:nvGrpSpPr>
        <p:grpSpPr>
          <a:xfrm>
            <a:off x="1641872" y="4103688"/>
            <a:ext cx="6481763" cy="959644"/>
            <a:chOff x="1312863" y="187325"/>
            <a:chExt cx="8642350" cy="1279525"/>
          </a:xfrm>
          <a:solidFill>
            <a:srgbClr val="8FA4B7">
              <a:alpha val="42000"/>
            </a:srgbClr>
          </a:solidFill>
        </p:grpSpPr>
        <p:sp>
          <p:nvSpPr>
            <p:cNvPr id="18"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9"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0"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1"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22"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23"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椭圆 25"/>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椭圆 27"/>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3"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4" name="椭圆 33"/>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9" name="椭圆 38"/>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0" name="椭圆 39"/>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1" name="椭圆 40"/>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2" name="椭圆 41"/>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43" name="椭圆 42"/>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5" name="TextBox 6"/>
          <p:cNvSpPr txBox="1">
            <a:spLocks noChangeArrowheads="1"/>
          </p:cNvSpPr>
          <p:nvPr/>
        </p:nvSpPr>
        <p:spPr bwMode="auto">
          <a:xfrm>
            <a:off x="3310255" y="2215515"/>
            <a:ext cx="397700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2800" dirty="0">
                <a:solidFill>
                  <a:schemeClr val="tx1">
                    <a:lumMod val="65000"/>
                    <a:lumOff val="35000"/>
                  </a:schemeClr>
                </a:solidFill>
                <a:latin typeface="+mn-ea"/>
                <a:cs typeface="+mn-ea"/>
              </a:rPr>
              <a:t>CNKI个性化功能介绍</a:t>
            </a:r>
          </a:p>
        </p:txBody>
      </p:sp>
      <p:cxnSp>
        <p:nvCxnSpPr>
          <p:cNvPr id="36" name="直接连接符 35"/>
          <p:cNvCxnSpPr/>
          <p:nvPr/>
        </p:nvCxnSpPr>
        <p:spPr>
          <a:xfrm>
            <a:off x="3653672" y="2738828"/>
            <a:ext cx="245932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80">
                                          <p:stCondLst>
                                            <p:cond delay="0"/>
                                          </p:stCondLst>
                                        </p:cTn>
                                        <p:tgtEl>
                                          <p:spTgt spid="34"/>
                                        </p:tgtEl>
                                      </p:cBhvr>
                                    </p:animEffect>
                                    <p:anim calcmode="lin" valueType="num">
                                      <p:cBhvr>
                                        <p:cTn id="4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1" dur="26">
                                          <p:stCondLst>
                                            <p:cond delay="650"/>
                                          </p:stCondLst>
                                        </p:cTn>
                                        <p:tgtEl>
                                          <p:spTgt spid="34"/>
                                        </p:tgtEl>
                                      </p:cBhvr>
                                      <p:to x="100000" y="60000"/>
                                    </p:animScale>
                                    <p:animScale>
                                      <p:cBhvr>
                                        <p:cTn id="52" dur="166" decel="50000">
                                          <p:stCondLst>
                                            <p:cond delay="676"/>
                                          </p:stCondLst>
                                        </p:cTn>
                                        <p:tgtEl>
                                          <p:spTgt spid="34"/>
                                        </p:tgtEl>
                                      </p:cBhvr>
                                      <p:to x="100000" y="100000"/>
                                    </p:animScale>
                                    <p:animScale>
                                      <p:cBhvr>
                                        <p:cTn id="53" dur="26">
                                          <p:stCondLst>
                                            <p:cond delay="1312"/>
                                          </p:stCondLst>
                                        </p:cTn>
                                        <p:tgtEl>
                                          <p:spTgt spid="34"/>
                                        </p:tgtEl>
                                      </p:cBhvr>
                                      <p:to x="100000" y="80000"/>
                                    </p:animScale>
                                    <p:animScale>
                                      <p:cBhvr>
                                        <p:cTn id="54" dur="166" decel="50000">
                                          <p:stCondLst>
                                            <p:cond delay="1338"/>
                                          </p:stCondLst>
                                        </p:cTn>
                                        <p:tgtEl>
                                          <p:spTgt spid="34"/>
                                        </p:tgtEl>
                                      </p:cBhvr>
                                      <p:to x="100000" y="100000"/>
                                    </p:animScale>
                                    <p:animScale>
                                      <p:cBhvr>
                                        <p:cTn id="55" dur="26">
                                          <p:stCondLst>
                                            <p:cond delay="1642"/>
                                          </p:stCondLst>
                                        </p:cTn>
                                        <p:tgtEl>
                                          <p:spTgt spid="34"/>
                                        </p:tgtEl>
                                      </p:cBhvr>
                                      <p:to x="100000" y="90000"/>
                                    </p:animScale>
                                    <p:animScale>
                                      <p:cBhvr>
                                        <p:cTn id="56" dur="166" decel="50000">
                                          <p:stCondLst>
                                            <p:cond delay="1668"/>
                                          </p:stCondLst>
                                        </p:cTn>
                                        <p:tgtEl>
                                          <p:spTgt spid="34"/>
                                        </p:tgtEl>
                                      </p:cBhvr>
                                      <p:to x="100000" y="100000"/>
                                    </p:animScale>
                                    <p:animScale>
                                      <p:cBhvr>
                                        <p:cTn id="57" dur="26">
                                          <p:stCondLst>
                                            <p:cond delay="1808"/>
                                          </p:stCondLst>
                                        </p:cTn>
                                        <p:tgtEl>
                                          <p:spTgt spid="34"/>
                                        </p:tgtEl>
                                      </p:cBhvr>
                                      <p:to x="100000" y="95000"/>
                                    </p:animScale>
                                    <p:animScale>
                                      <p:cBhvr>
                                        <p:cTn id="58" dur="166" decel="50000">
                                          <p:stCondLst>
                                            <p:cond delay="1834"/>
                                          </p:stCondLst>
                                        </p:cTn>
                                        <p:tgtEl>
                                          <p:spTgt spid="34"/>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80">
                                          <p:stCondLst>
                                            <p:cond delay="0"/>
                                          </p:stCondLst>
                                        </p:cTn>
                                        <p:tgtEl>
                                          <p:spTgt spid="39"/>
                                        </p:tgtEl>
                                      </p:cBhvr>
                                    </p:animEffect>
                                    <p:anim calcmode="lin" valueType="num">
                                      <p:cBhvr>
                                        <p:cTn id="6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7" dur="26">
                                          <p:stCondLst>
                                            <p:cond delay="650"/>
                                          </p:stCondLst>
                                        </p:cTn>
                                        <p:tgtEl>
                                          <p:spTgt spid="39"/>
                                        </p:tgtEl>
                                      </p:cBhvr>
                                      <p:to x="100000" y="60000"/>
                                    </p:animScale>
                                    <p:animScale>
                                      <p:cBhvr>
                                        <p:cTn id="68" dur="166" decel="50000">
                                          <p:stCondLst>
                                            <p:cond delay="676"/>
                                          </p:stCondLst>
                                        </p:cTn>
                                        <p:tgtEl>
                                          <p:spTgt spid="39"/>
                                        </p:tgtEl>
                                      </p:cBhvr>
                                      <p:to x="100000" y="100000"/>
                                    </p:animScale>
                                    <p:animScale>
                                      <p:cBhvr>
                                        <p:cTn id="69" dur="26">
                                          <p:stCondLst>
                                            <p:cond delay="1312"/>
                                          </p:stCondLst>
                                        </p:cTn>
                                        <p:tgtEl>
                                          <p:spTgt spid="39"/>
                                        </p:tgtEl>
                                      </p:cBhvr>
                                      <p:to x="100000" y="80000"/>
                                    </p:animScale>
                                    <p:animScale>
                                      <p:cBhvr>
                                        <p:cTn id="70" dur="166" decel="50000">
                                          <p:stCondLst>
                                            <p:cond delay="1338"/>
                                          </p:stCondLst>
                                        </p:cTn>
                                        <p:tgtEl>
                                          <p:spTgt spid="39"/>
                                        </p:tgtEl>
                                      </p:cBhvr>
                                      <p:to x="100000" y="100000"/>
                                    </p:animScale>
                                    <p:animScale>
                                      <p:cBhvr>
                                        <p:cTn id="71" dur="26">
                                          <p:stCondLst>
                                            <p:cond delay="1642"/>
                                          </p:stCondLst>
                                        </p:cTn>
                                        <p:tgtEl>
                                          <p:spTgt spid="39"/>
                                        </p:tgtEl>
                                      </p:cBhvr>
                                      <p:to x="100000" y="90000"/>
                                    </p:animScale>
                                    <p:animScale>
                                      <p:cBhvr>
                                        <p:cTn id="72" dur="166" decel="50000">
                                          <p:stCondLst>
                                            <p:cond delay="1668"/>
                                          </p:stCondLst>
                                        </p:cTn>
                                        <p:tgtEl>
                                          <p:spTgt spid="39"/>
                                        </p:tgtEl>
                                      </p:cBhvr>
                                      <p:to x="100000" y="100000"/>
                                    </p:animScale>
                                    <p:animScale>
                                      <p:cBhvr>
                                        <p:cTn id="73" dur="26">
                                          <p:stCondLst>
                                            <p:cond delay="1808"/>
                                          </p:stCondLst>
                                        </p:cTn>
                                        <p:tgtEl>
                                          <p:spTgt spid="39"/>
                                        </p:tgtEl>
                                      </p:cBhvr>
                                      <p:to x="100000" y="95000"/>
                                    </p:animScale>
                                    <p:animScale>
                                      <p:cBhvr>
                                        <p:cTn id="74" dur="166" decel="50000">
                                          <p:stCondLst>
                                            <p:cond delay="1834"/>
                                          </p:stCondLst>
                                        </p:cTn>
                                        <p:tgtEl>
                                          <p:spTgt spid="39"/>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80">
                                          <p:stCondLst>
                                            <p:cond delay="0"/>
                                          </p:stCondLst>
                                        </p:cTn>
                                        <p:tgtEl>
                                          <p:spTgt spid="26"/>
                                        </p:tgtEl>
                                      </p:cBhvr>
                                    </p:animEffect>
                                    <p:anim calcmode="lin" valueType="num">
                                      <p:cBhvr>
                                        <p:cTn id="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3" dur="26">
                                          <p:stCondLst>
                                            <p:cond delay="650"/>
                                          </p:stCondLst>
                                        </p:cTn>
                                        <p:tgtEl>
                                          <p:spTgt spid="26"/>
                                        </p:tgtEl>
                                      </p:cBhvr>
                                      <p:to x="100000" y="60000"/>
                                    </p:animScale>
                                    <p:animScale>
                                      <p:cBhvr>
                                        <p:cTn id="84" dur="166" decel="50000">
                                          <p:stCondLst>
                                            <p:cond delay="676"/>
                                          </p:stCondLst>
                                        </p:cTn>
                                        <p:tgtEl>
                                          <p:spTgt spid="26"/>
                                        </p:tgtEl>
                                      </p:cBhvr>
                                      <p:to x="100000" y="100000"/>
                                    </p:animScale>
                                    <p:animScale>
                                      <p:cBhvr>
                                        <p:cTn id="85" dur="26">
                                          <p:stCondLst>
                                            <p:cond delay="1312"/>
                                          </p:stCondLst>
                                        </p:cTn>
                                        <p:tgtEl>
                                          <p:spTgt spid="26"/>
                                        </p:tgtEl>
                                      </p:cBhvr>
                                      <p:to x="100000" y="80000"/>
                                    </p:animScale>
                                    <p:animScale>
                                      <p:cBhvr>
                                        <p:cTn id="86" dur="166" decel="50000">
                                          <p:stCondLst>
                                            <p:cond delay="1338"/>
                                          </p:stCondLst>
                                        </p:cTn>
                                        <p:tgtEl>
                                          <p:spTgt spid="26"/>
                                        </p:tgtEl>
                                      </p:cBhvr>
                                      <p:to x="100000" y="100000"/>
                                    </p:animScale>
                                    <p:animScale>
                                      <p:cBhvr>
                                        <p:cTn id="87" dur="26">
                                          <p:stCondLst>
                                            <p:cond delay="1642"/>
                                          </p:stCondLst>
                                        </p:cTn>
                                        <p:tgtEl>
                                          <p:spTgt spid="26"/>
                                        </p:tgtEl>
                                      </p:cBhvr>
                                      <p:to x="100000" y="90000"/>
                                    </p:animScale>
                                    <p:animScale>
                                      <p:cBhvr>
                                        <p:cTn id="88" dur="166" decel="50000">
                                          <p:stCondLst>
                                            <p:cond delay="1668"/>
                                          </p:stCondLst>
                                        </p:cTn>
                                        <p:tgtEl>
                                          <p:spTgt spid="26"/>
                                        </p:tgtEl>
                                      </p:cBhvr>
                                      <p:to x="100000" y="100000"/>
                                    </p:animScale>
                                    <p:animScale>
                                      <p:cBhvr>
                                        <p:cTn id="89" dur="26">
                                          <p:stCondLst>
                                            <p:cond delay="1808"/>
                                          </p:stCondLst>
                                        </p:cTn>
                                        <p:tgtEl>
                                          <p:spTgt spid="26"/>
                                        </p:tgtEl>
                                      </p:cBhvr>
                                      <p:to x="100000" y="95000"/>
                                    </p:animScale>
                                    <p:animScale>
                                      <p:cBhvr>
                                        <p:cTn id="90" dur="166" decel="50000">
                                          <p:stCondLst>
                                            <p:cond delay="1834"/>
                                          </p:stCondLst>
                                        </p:cTn>
                                        <p:tgtEl>
                                          <p:spTgt spid="26"/>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80">
                                          <p:stCondLst>
                                            <p:cond delay="0"/>
                                          </p:stCondLst>
                                        </p:cTn>
                                        <p:tgtEl>
                                          <p:spTgt spid="27"/>
                                        </p:tgtEl>
                                      </p:cBhvr>
                                    </p:animEffect>
                                    <p:anim calcmode="lin" valueType="num">
                                      <p:cBhvr>
                                        <p:cTn id="9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99" dur="26">
                                          <p:stCondLst>
                                            <p:cond delay="650"/>
                                          </p:stCondLst>
                                        </p:cTn>
                                        <p:tgtEl>
                                          <p:spTgt spid="27"/>
                                        </p:tgtEl>
                                      </p:cBhvr>
                                      <p:to x="100000" y="60000"/>
                                    </p:animScale>
                                    <p:animScale>
                                      <p:cBhvr>
                                        <p:cTn id="100" dur="166" decel="50000">
                                          <p:stCondLst>
                                            <p:cond delay="676"/>
                                          </p:stCondLst>
                                        </p:cTn>
                                        <p:tgtEl>
                                          <p:spTgt spid="27"/>
                                        </p:tgtEl>
                                      </p:cBhvr>
                                      <p:to x="100000" y="100000"/>
                                    </p:animScale>
                                    <p:animScale>
                                      <p:cBhvr>
                                        <p:cTn id="101" dur="26">
                                          <p:stCondLst>
                                            <p:cond delay="1312"/>
                                          </p:stCondLst>
                                        </p:cTn>
                                        <p:tgtEl>
                                          <p:spTgt spid="27"/>
                                        </p:tgtEl>
                                      </p:cBhvr>
                                      <p:to x="100000" y="80000"/>
                                    </p:animScale>
                                    <p:animScale>
                                      <p:cBhvr>
                                        <p:cTn id="102" dur="166" decel="50000">
                                          <p:stCondLst>
                                            <p:cond delay="1338"/>
                                          </p:stCondLst>
                                        </p:cTn>
                                        <p:tgtEl>
                                          <p:spTgt spid="27"/>
                                        </p:tgtEl>
                                      </p:cBhvr>
                                      <p:to x="100000" y="100000"/>
                                    </p:animScale>
                                    <p:animScale>
                                      <p:cBhvr>
                                        <p:cTn id="103" dur="26">
                                          <p:stCondLst>
                                            <p:cond delay="1642"/>
                                          </p:stCondLst>
                                        </p:cTn>
                                        <p:tgtEl>
                                          <p:spTgt spid="27"/>
                                        </p:tgtEl>
                                      </p:cBhvr>
                                      <p:to x="100000" y="90000"/>
                                    </p:animScale>
                                    <p:animScale>
                                      <p:cBhvr>
                                        <p:cTn id="104" dur="166" decel="50000">
                                          <p:stCondLst>
                                            <p:cond delay="1668"/>
                                          </p:stCondLst>
                                        </p:cTn>
                                        <p:tgtEl>
                                          <p:spTgt spid="27"/>
                                        </p:tgtEl>
                                      </p:cBhvr>
                                      <p:to x="100000" y="100000"/>
                                    </p:animScale>
                                    <p:animScale>
                                      <p:cBhvr>
                                        <p:cTn id="105" dur="26">
                                          <p:stCondLst>
                                            <p:cond delay="1808"/>
                                          </p:stCondLst>
                                        </p:cTn>
                                        <p:tgtEl>
                                          <p:spTgt spid="27"/>
                                        </p:tgtEl>
                                      </p:cBhvr>
                                      <p:to x="100000" y="95000"/>
                                    </p:animScale>
                                    <p:animScale>
                                      <p:cBhvr>
                                        <p:cTn id="106" dur="166" decel="50000">
                                          <p:stCondLst>
                                            <p:cond delay="1834"/>
                                          </p:stCondLst>
                                        </p:cTn>
                                        <p:tgtEl>
                                          <p:spTgt spid="27"/>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down)">
                                      <p:cBhvr>
                                        <p:cTn id="109" dur="580">
                                          <p:stCondLst>
                                            <p:cond delay="0"/>
                                          </p:stCondLst>
                                        </p:cTn>
                                        <p:tgtEl>
                                          <p:spTgt spid="28"/>
                                        </p:tgtEl>
                                      </p:cBhvr>
                                    </p:animEffect>
                                    <p:anim calcmode="lin" valueType="num">
                                      <p:cBhvr>
                                        <p:cTn id="1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5" dur="26">
                                          <p:stCondLst>
                                            <p:cond delay="650"/>
                                          </p:stCondLst>
                                        </p:cTn>
                                        <p:tgtEl>
                                          <p:spTgt spid="28"/>
                                        </p:tgtEl>
                                      </p:cBhvr>
                                      <p:to x="100000" y="60000"/>
                                    </p:animScale>
                                    <p:animScale>
                                      <p:cBhvr>
                                        <p:cTn id="116" dur="166" decel="50000">
                                          <p:stCondLst>
                                            <p:cond delay="676"/>
                                          </p:stCondLst>
                                        </p:cTn>
                                        <p:tgtEl>
                                          <p:spTgt spid="28"/>
                                        </p:tgtEl>
                                      </p:cBhvr>
                                      <p:to x="100000" y="100000"/>
                                    </p:animScale>
                                    <p:animScale>
                                      <p:cBhvr>
                                        <p:cTn id="117" dur="26">
                                          <p:stCondLst>
                                            <p:cond delay="1312"/>
                                          </p:stCondLst>
                                        </p:cTn>
                                        <p:tgtEl>
                                          <p:spTgt spid="28"/>
                                        </p:tgtEl>
                                      </p:cBhvr>
                                      <p:to x="100000" y="80000"/>
                                    </p:animScale>
                                    <p:animScale>
                                      <p:cBhvr>
                                        <p:cTn id="118" dur="166" decel="50000">
                                          <p:stCondLst>
                                            <p:cond delay="1338"/>
                                          </p:stCondLst>
                                        </p:cTn>
                                        <p:tgtEl>
                                          <p:spTgt spid="28"/>
                                        </p:tgtEl>
                                      </p:cBhvr>
                                      <p:to x="100000" y="100000"/>
                                    </p:animScale>
                                    <p:animScale>
                                      <p:cBhvr>
                                        <p:cTn id="119" dur="26">
                                          <p:stCondLst>
                                            <p:cond delay="1642"/>
                                          </p:stCondLst>
                                        </p:cTn>
                                        <p:tgtEl>
                                          <p:spTgt spid="28"/>
                                        </p:tgtEl>
                                      </p:cBhvr>
                                      <p:to x="100000" y="90000"/>
                                    </p:animScale>
                                    <p:animScale>
                                      <p:cBhvr>
                                        <p:cTn id="120" dur="166" decel="50000">
                                          <p:stCondLst>
                                            <p:cond delay="1668"/>
                                          </p:stCondLst>
                                        </p:cTn>
                                        <p:tgtEl>
                                          <p:spTgt spid="28"/>
                                        </p:tgtEl>
                                      </p:cBhvr>
                                      <p:to x="100000" y="100000"/>
                                    </p:animScale>
                                    <p:animScale>
                                      <p:cBhvr>
                                        <p:cTn id="121" dur="26">
                                          <p:stCondLst>
                                            <p:cond delay="1808"/>
                                          </p:stCondLst>
                                        </p:cTn>
                                        <p:tgtEl>
                                          <p:spTgt spid="28"/>
                                        </p:tgtEl>
                                      </p:cBhvr>
                                      <p:to x="100000" y="95000"/>
                                    </p:animScale>
                                    <p:animScale>
                                      <p:cBhvr>
                                        <p:cTn id="122" dur="166" decel="50000">
                                          <p:stCondLst>
                                            <p:cond delay="1834"/>
                                          </p:stCondLst>
                                        </p:cTn>
                                        <p:tgtEl>
                                          <p:spTgt spid="28"/>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40"/>
                                        </p:tgtEl>
                                        <p:attrNameLst>
                                          <p:attrName>style.visibility</p:attrName>
                                        </p:attrNameLst>
                                      </p:cBhvr>
                                      <p:to>
                                        <p:strVal val="visible"/>
                                      </p:to>
                                    </p:set>
                                    <p:animEffect transition="in" filter="wipe(down)">
                                      <p:cBhvr>
                                        <p:cTn id="125" dur="580">
                                          <p:stCondLst>
                                            <p:cond delay="0"/>
                                          </p:stCondLst>
                                        </p:cTn>
                                        <p:tgtEl>
                                          <p:spTgt spid="40"/>
                                        </p:tgtEl>
                                      </p:cBhvr>
                                    </p:animEffect>
                                    <p:anim calcmode="lin" valueType="num">
                                      <p:cBhvr>
                                        <p:cTn id="12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1" dur="26">
                                          <p:stCondLst>
                                            <p:cond delay="650"/>
                                          </p:stCondLst>
                                        </p:cTn>
                                        <p:tgtEl>
                                          <p:spTgt spid="40"/>
                                        </p:tgtEl>
                                      </p:cBhvr>
                                      <p:to x="100000" y="60000"/>
                                    </p:animScale>
                                    <p:animScale>
                                      <p:cBhvr>
                                        <p:cTn id="132" dur="166" decel="50000">
                                          <p:stCondLst>
                                            <p:cond delay="676"/>
                                          </p:stCondLst>
                                        </p:cTn>
                                        <p:tgtEl>
                                          <p:spTgt spid="40"/>
                                        </p:tgtEl>
                                      </p:cBhvr>
                                      <p:to x="100000" y="100000"/>
                                    </p:animScale>
                                    <p:animScale>
                                      <p:cBhvr>
                                        <p:cTn id="133" dur="26">
                                          <p:stCondLst>
                                            <p:cond delay="1312"/>
                                          </p:stCondLst>
                                        </p:cTn>
                                        <p:tgtEl>
                                          <p:spTgt spid="40"/>
                                        </p:tgtEl>
                                      </p:cBhvr>
                                      <p:to x="100000" y="80000"/>
                                    </p:animScale>
                                    <p:animScale>
                                      <p:cBhvr>
                                        <p:cTn id="134" dur="166" decel="50000">
                                          <p:stCondLst>
                                            <p:cond delay="1338"/>
                                          </p:stCondLst>
                                        </p:cTn>
                                        <p:tgtEl>
                                          <p:spTgt spid="40"/>
                                        </p:tgtEl>
                                      </p:cBhvr>
                                      <p:to x="100000" y="100000"/>
                                    </p:animScale>
                                    <p:animScale>
                                      <p:cBhvr>
                                        <p:cTn id="135" dur="26">
                                          <p:stCondLst>
                                            <p:cond delay="1642"/>
                                          </p:stCondLst>
                                        </p:cTn>
                                        <p:tgtEl>
                                          <p:spTgt spid="40"/>
                                        </p:tgtEl>
                                      </p:cBhvr>
                                      <p:to x="100000" y="90000"/>
                                    </p:animScale>
                                    <p:animScale>
                                      <p:cBhvr>
                                        <p:cTn id="136" dur="166" decel="50000">
                                          <p:stCondLst>
                                            <p:cond delay="1668"/>
                                          </p:stCondLst>
                                        </p:cTn>
                                        <p:tgtEl>
                                          <p:spTgt spid="40"/>
                                        </p:tgtEl>
                                      </p:cBhvr>
                                      <p:to x="100000" y="100000"/>
                                    </p:animScale>
                                    <p:animScale>
                                      <p:cBhvr>
                                        <p:cTn id="137" dur="26">
                                          <p:stCondLst>
                                            <p:cond delay="1808"/>
                                          </p:stCondLst>
                                        </p:cTn>
                                        <p:tgtEl>
                                          <p:spTgt spid="40"/>
                                        </p:tgtEl>
                                      </p:cBhvr>
                                      <p:to x="100000" y="95000"/>
                                    </p:animScale>
                                    <p:animScale>
                                      <p:cBhvr>
                                        <p:cTn id="138" dur="166" decel="50000">
                                          <p:stCondLst>
                                            <p:cond delay="1834"/>
                                          </p:stCondLst>
                                        </p:cTn>
                                        <p:tgtEl>
                                          <p:spTgt spid="40"/>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down)">
                                      <p:cBhvr>
                                        <p:cTn id="141" dur="580">
                                          <p:stCondLst>
                                            <p:cond delay="0"/>
                                          </p:stCondLst>
                                        </p:cTn>
                                        <p:tgtEl>
                                          <p:spTgt spid="29"/>
                                        </p:tgtEl>
                                      </p:cBhvr>
                                    </p:animEffect>
                                    <p:anim calcmode="lin" valueType="num">
                                      <p:cBhvr>
                                        <p:cTn id="14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47" dur="26">
                                          <p:stCondLst>
                                            <p:cond delay="650"/>
                                          </p:stCondLst>
                                        </p:cTn>
                                        <p:tgtEl>
                                          <p:spTgt spid="29"/>
                                        </p:tgtEl>
                                      </p:cBhvr>
                                      <p:to x="100000" y="60000"/>
                                    </p:animScale>
                                    <p:animScale>
                                      <p:cBhvr>
                                        <p:cTn id="148" dur="166" decel="50000">
                                          <p:stCondLst>
                                            <p:cond delay="676"/>
                                          </p:stCondLst>
                                        </p:cTn>
                                        <p:tgtEl>
                                          <p:spTgt spid="29"/>
                                        </p:tgtEl>
                                      </p:cBhvr>
                                      <p:to x="100000" y="100000"/>
                                    </p:animScale>
                                    <p:animScale>
                                      <p:cBhvr>
                                        <p:cTn id="149" dur="26">
                                          <p:stCondLst>
                                            <p:cond delay="1312"/>
                                          </p:stCondLst>
                                        </p:cTn>
                                        <p:tgtEl>
                                          <p:spTgt spid="29"/>
                                        </p:tgtEl>
                                      </p:cBhvr>
                                      <p:to x="100000" y="80000"/>
                                    </p:animScale>
                                    <p:animScale>
                                      <p:cBhvr>
                                        <p:cTn id="150" dur="166" decel="50000">
                                          <p:stCondLst>
                                            <p:cond delay="1338"/>
                                          </p:stCondLst>
                                        </p:cTn>
                                        <p:tgtEl>
                                          <p:spTgt spid="29"/>
                                        </p:tgtEl>
                                      </p:cBhvr>
                                      <p:to x="100000" y="100000"/>
                                    </p:animScale>
                                    <p:animScale>
                                      <p:cBhvr>
                                        <p:cTn id="151" dur="26">
                                          <p:stCondLst>
                                            <p:cond delay="1642"/>
                                          </p:stCondLst>
                                        </p:cTn>
                                        <p:tgtEl>
                                          <p:spTgt spid="29"/>
                                        </p:tgtEl>
                                      </p:cBhvr>
                                      <p:to x="100000" y="90000"/>
                                    </p:animScale>
                                    <p:animScale>
                                      <p:cBhvr>
                                        <p:cTn id="152" dur="166" decel="50000">
                                          <p:stCondLst>
                                            <p:cond delay="1668"/>
                                          </p:stCondLst>
                                        </p:cTn>
                                        <p:tgtEl>
                                          <p:spTgt spid="29"/>
                                        </p:tgtEl>
                                      </p:cBhvr>
                                      <p:to x="100000" y="100000"/>
                                    </p:animScale>
                                    <p:animScale>
                                      <p:cBhvr>
                                        <p:cTn id="153" dur="26">
                                          <p:stCondLst>
                                            <p:cond delay="1808"/>
                                          </p:stCondLst>
                                        </p:cTn>
                                        <p:tgtEl>
                                          <p:spTgt spid="29"/>
                                        </p:tgtEl>
                                      </p:cBhvr>
                                      <p:to x="100000" y="95000"/>
                                    </p:animScale>
                                    <p:animScale>
                                      <p:cBhvr>
                                        <p:cTn id="154" dur="166" decel="50000">
                                          <p:stCondLst>
                                            <p:cond delay="1834"/>
                                          </p:stCondLst>
                                        </p:cTn>
                                        <p:tgtEl>
                                          <p:spTgt spid="29"/>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41"/>
                                        </p:tgtEl>
                                        <p:attrNameLst>
                                          <p:attrName>style.visibility</p:attrName>
                                        </p:attrNameLst>
                                      </p:cBhvr>
                                      <p:to>
                                        <p:strVal val="visible"/>
                                      </p:to>
                                    </p:set>
                                    <p:animEffect transition="in" filter="wipe(down)">
                                      <p:cBhvr>
                                        <p:cTn id="157" dur="580">
                                          <p:stCondLst>
                                            <p:cond delay="0"/>
                                          </p:stCondLst>
                                        </p:cTn>
                                        <p:tgtEl>
                                          <p:spTgt spid="41"/>
                                        </p:tgtEl>
                                      </p:cBhvr>
                                    </p:animEffect>
                                    <p:anim calcmode="lin" valueType="num">
                                      <p:cBhvr>
                                        <p:cTn id="15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3" dur="26">
                                          <p:stCondLst>
                                            <p:cond delay="650"/>
                                          </p:stCondLst>
                                        </p:cTn>
                                        <p:tgtEl>
                                          <p:spTgt spid="41"/>
                                        </p:tgtEl>
                                      </p:cBhvr>
                                      <p:to x="100000" y="60000"/>
                                    </p:animScale>
                                    <p:animScale>
                                      <p:cBhvr>
                                        <p:cTn id="164" dur="166" decel="50000">
                                          <p:stCondLst>
                                            <p:cond delay="676"/>
                                          </p:stCondLst>
                                        </p:cTn>
                                        <p:tgtEl>
                                          <p:spTgt spid="41"/>
                                        </p:tgtEl>
                                      </p:cBhvr>
                                      <p:to x="100000" y="100000"/>
                                    </p:animScale>
                                    <p:animScale>
                                      <p:cBhvr>
                                        <p:cTn id="165" dur="26">
                                          <p:stCondLst>
                                            <p:cond delay="1312"/>
                                          </p:stCondLst>
                                        </p:cTn>
                                        <p:tgtEl>
                                          <p:spTgt spid="41"/>
                                        </p:tgtEl>
                                      </p:cBhvr>
                                      <p:to x="100000" y="80000"/>
                                    </p:animScale>
                                    <p:animScale>
                                      <p:cBhvr>
                                        <p:cTn id="166" dur="166" decel="50000">
                                          <p:stCondLst>
                                            <p:cond delay="1338"/>
                                          </p:stCondLst>
                                        </p:cTn>
                                        <p:tgtEl>
                                          <p:spTgt spid="41"/>
                                        </p:tgtEl>
                                      </p:cBhvr>
                                      <p:to x="100000" y="100000"/>
                                    </p:animScale>
                                    <p:animScale>
                                      <p:cBhvr>
                                        <p:cTn id="167" dur="26">
                                          <p:stCondLst>
                                            <p:cond delay="1642"/>
                                          </p:stCondLst>
                                        </p:cTn>
                                        <p:tgtEl>
                                          <p:spTgt spid="41"/>
                                        </p:tgtEl>
                                      </p:cBhvr>
                                      <p:to x="100000" y="90000"/>
                                    </p:animScale>
                                    <p:animScale>
                                      <p:cBhvr>
                                        <p:cTn id="168" dur="166" decel="50000">
                                          <p:stCondLst>
                                            <p:cond delay="1668"/>
                                          </p:stCondLst>
                                        </p:cTn>
                                        <p:tgtEl>
                                          <p:spTgt spid="41"/>
                                        </p:tgtEl>
                                      </p:cBhvr>
                                      <p:to x="100000" y="100000"/>
                                    </p:animScale>
                                    <p:animScale>
                                      <p:cBhvr>
                                        <p:cTn id="169" dur="26">
                                          <p:stCondLst>
                                            <p:cond delay="1808"/>
                                          </p:stCondLst>
                                        </p:cTn>
                                        <p:tgtEl>
                                          <p:spTgt spid="41"/>
                                        </p:tgtEl>
                                      </p:cBhvr>
                                      <p:to x="100000" y="95000"/>
                                    </p:animScale>
                                    <p:animScale>
                                      <p:cBhvr>
                                        <p:cTn id="170" dur="166" decel="50000">
                                          <p:stCondLst>
                                            <p:cond delay="1834"/>
                                          </p:stCondLst>
                                        </p:cTn>
                                        <p:tgtEl>
                                          <p:spTgt spid="41"/>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42"/>
                                        </p:tgtEl>
                                        <p:attrNameLst>
                                          <p:attrName>style.visibility</p:attrName>
                                        </p:attrNameLst>
                                      </p:cBhvr>
                                      <p:to>
                                        <p:strVal val="visible"/>
                                      </p:to>
                                    </p:set>
                                    <p:animEffect transition="in" filter="wipe(down)">
                                      <p:cBhvr>
                                        <p:cTn id="173" dur="580">
                                          <p:stCondLst>
                                            <p:cond delay="0"/>
                                          </p:stCondLst>
                                        </p:cTn>
                                        <p:tgtEl>
                                          <p:spTgt spid="42"/>
                                        </p:tgtEl>
                                      </p:cBhvr>
                                    </p:animEffect>
                                    <p:anim calcmode="lin" valueType="num">
                                      <p:cBhvr>
                                        <p:cTn id="17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79" dur="26">
                                          <p:stCondLst>
                                            <p:cond delay="650"/>
                                          </p:stCondLst>
                                        </p:cTn>
                                        <p:tgtEl>
                                          <p:spTgt spid="42"/>
                                        </p:tgtEl>
                                      </p:cBhvr>
                                      <p:to x="100000" y="60000"/>
                                    </p:animScale>
                                    <p:animScale>
                                      <p:cBhvr>
                                        <p:cTn id="180" dur="166" decel="50000">
                                          <p:stCondLst>
                                            <p:cond delay="676"/>
                                          </p:stCondLst>
                                        </p:cTn>
                                        <p:tgtEl>
                                          <p:spTgt spid="42"/>
                                        </p:tgtEl>
                                      </p:cBhvr>
                                      <p:to x="100000" y="100000"/>
                                    </p:animScale>
                                    <p:animScale>
                                      <p:cBhvr>
                                        <p:cTn id="181" dur="26">
                                          <p:stCondLst>
                                            <p:cond delay="1312"/>
                                          </p:stCondLst>
                                        </p:cTn>
                                        <p:tgtEl>
                                          <p:spTgt spid="42"/>
                                        </p:tgtEl>
                                      </p:cBhvr>
                                      <p:to x="100000" y="80000"/>
                                    </p:animScale>
                                    <p:animScale>
                                      <p:cBhvr>
                                        <p:cTn id="182" dur="166" decel="50000">
                                          <p:stCondLst>
                                            <p:cond delay="1338"/>
                                          </p:stCondLst>
                                        </p:cTn>
                                        <p:tgtEl>
                                          <p:spTgt spid="42"/>
                                        </p:tgtEl>
                                      </p:cBhvr>
                                      <p:to x="100000" y="100000"/>
                                    </p:animScale>
                                    <p:animScale>
                                      <p:cBhvr>
                                        <p:cTn id="183" dur="26">
                                          <p:stCondLst>
                                            <p:cond delay="1642"/>
                                          </p:stCondLst>
                                        </p:cTn>
                                        <p:tgtEl>
                                          <p:spTgt spid="42"/>
                                        </p:tgtEl>
                                      </p:cBhvr>
                                      <p:to x="100000" y="90000"/>
                                    </p:animScale>
                                    <p:animScale>
                                      <p:cBhvr>
                                        <p:cTn id="184" dur="166" decel="50000">
                                          <p:stCondLst>
                                            <p:cond delay="1668"/>
                                          </p:stCondLst>
                                        </p:cTn>
                                        <p:tgtEl>
                                          <p:spTgt spid="42"/>
                                        </p:tgtEl>
                                      </p:cBhvr>
                                      <p:to x="100000" y="100000"/>
                                    </p:animScale>
                                    <p:animScale>
                                      <p:cBhvr>
                                        <p:cTn id="185" dur="26">
                                          <p:stCondLst>
                                            <p:cond delay="1808"/>
                                          </p:stCondLst>
                                        </p:cTn>
                                        <p:tgtEl>
                                          <p:spTgt spid="42"/>
                                        </p:tgtEl>
                                      </p:cBhvr>
                                      <p:to x="100000" y="95000"/>
                                    </p:animScale>
                                    <p:animScale>
                                      <p:cBhvr>
                                        <p:cTn id="186" dur="166" decel="50000">
                                          <p:stCondLst>
                                            <p:cond delay="1834"/>
                                          </p:stCondLst>
                                        </p:cTn>
                                        <p:tgtEl>
                                          <p:spTgt spid="42"/>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30"/>
                                        </p:tgtEl>
                                        <p:attrNameLst>
                                          <p:attrName>style.visibility</p:attrName>
                                        </p:attrNameLst>
                                      </p:cBhvr>
                                      <p:to>
                                        <p:strVal val="visible"/>
                                      </p:to>
                                    </p:set>
                                    <p:animEffect transition="in" filter="wipe(down)">
                                      <p:cBhvr>
                                        <p:cTn id="189" dur="580">
                                          <p:stCondLst>
                                            <p:cond delay="0"/>
                                          </p:stCondLst>
                                        </p:cTn>
                                        <p:tgtEl>
                                          <p:spTgt spid="30"/>
                                        </p:tgtEl>
                                      </p:cBhvr>
                                    </p:animEffect>
                                    <p:anim calcmode="lin" valueType="num">
                                      <p:cBhvr>
                                        <p:cTn id="1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95" dur="26">
                                          <p:stCondLst>
                                            <p:cond delay="650"/>
                                          </p:stCondLst>
                                        </p:cTn>
                                        <p:tgtEl>
                                          <p:spTgt spid="30"/>
                                        </p:tgtEl>
                                      </p:cBhvr>
                                      <p:to x="100000" y="60000"/>
                                    </p:animScale>
                                    <p:animScale>
                                      <p:cBhvr>
                                        <p:cTn id="196" dur="166" decel="50000">
                                          <p:stCondLst>
                                            <p:cond delay="676"/>
                                          </p:stCondLst>
                                        </p:cTn>
                                        <p:tgtEl>
                                          <p:spTgt spid="30"/>
                                        </p:tgtEl>
                                      </p:cBhvr>
                                      <p:to x="100000" y="100000"/>
                                    </p:animScale>
                                    <p:animScale>
                                      <p:cBhvr>
                                        <p:cTn id="197" dur="26">
                                          <p:stCondLst>
                                            <p:cond delay="1312"/>
                                          </p:stCondLst>
                                        </p:cTn>
                                        <p:tgtEl>
                                          <p:spTgt spid="30"/>
                                        </p:tgtEl>
                                      </p:cBhvr>
                                      <p:to x="100000" y="80000"/>
                                    </p:animScale>
                                    <p:animScale>
                                      <p:cBhvr>
                                        <p:cTn id="198" dur="166" decel="50000">
                                          <p:stCondLst>
                                            <p:cond delay="1338"/>
                                          </p:stCondLst>
                                        </p:cTn>
                                        <p:tgtEl>
                                          <p:spTgt spid="30"/>
                                        </p:tgtEl>
                                      </p:cBhvr>
                                      <p:to x="100000" y="100000"/>
                                    </p:animScale>
                                    <p:animScale>
                                      <p:cBhvr>
                                        <p:cTn id="199" dur="26">
                                          <p:stCondLst>
                                            <p:cond delay="1642"/>
                                          </p:stCondLst>
                                        </p:cTn>
                                        <p:tgtEl>
                                          <p:spTgt spid="30"/>
                                        </p:tgtEl>
                                      </p:cBhvr>
                                      <p:to x="100000" y="90000"/>
                                    </p:animScale>
                                    <p:animScale>
                                      <p:cBhvr>
                                        <p:cTn id="200" dur="166" decel="50000">
                                          <p:stCondLst>
                                            <p:cond delay="1668"/>
                                          </p:stCondLst>
                                        </p:cTn>
                                        <p:tgtEl>
                                          <p:spTgt spid="30"/>
                                        </p:tgtEl>
                                      </p:cBhvr>
                                      <p:to x="100000" y="100000"/>
                                    </p:animScale>
                                    <p:animScale>
                                      <p:cBhvr>
                                        <p:cTn id="201" dur="26">
                                          <p:stCondLst>
                                            <p:cond delay="1808"/>
                                          </p:stCondLst>
                                        </p:cTn>
                                        <p:tgtEl>
                                          <p:spTgt spid="30"/>
                                        </p:tgtEl>
                                      </p:cBhvr>
                                      <p:to x="100000" y="95000"/>
                                    </p:animScale>
                                    <p:animScale>
                                      <p:cBhvr>
                                        <p:cTn id="202" dur="166" decel="50000">
                                          <p:stCondLst>
                                            <p:cond delay="1834"/>
                                          </p:stCondLst>
                                        </p:cTn>
                                        <p:tgtEl>
                                          <p:spTgt spid="30"/>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31"/>
                                        </p:tgtEl>
                                        <p:attrNameLst>
                                          <p:attrName>style.visibility</p:attrName>
                                        </p:attrNameLst>
                                      </p:cBhvr>
                                      <p:to>
                                        <p:strVal val="visible"/>
                                      </p:to>
                                    </p:set>
                                    <p:animEffect transition="in" filter="wipe(down)">
                                      <p:cBhvr>
                                        <p:cTn id="205" dur="580">
                                          <p:stCondLst>
                                            <p:cond delay="0"/>
                                          </p:stCondLst>
                                        </p:cTn>
                                        <p:tgtEl>
                                          <p:spTgt spid="31"/>
                                        </p:tgtEl>
                                      </p:cBhvr>
                                    </p:animEffect>
                                    <p:anim calcmode="lin" valueType="num">
                                      <p:cBhvr>
                                        <p:cTn id="20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1" dur="26">
                                          <p:stCondLst>
                                            <p:cond delay="650"/>
                                          </p:stCondLst>
                                        </p:cTn>
                                        <p:tgtEl>
                                          <p:spTgt spid="31"/>
                                        </p:tgtEl>
                                      </p:cBhvr>
                                      <p:to x="100000" y="60000"/>
                                    </p:animScale>
                                    <p:animScale>
                                      <p:cBhvr>
                                        <p:cTn id="212" dur="166" decel="50000">
                                          <p:stCondLst>
                                            <p:cond delay="676"/>
                                          </p:stCondLst>
                                        </p:cTn>
                                        <p:tgtEl>
                                          <p:spTgt spid="31"/>
                                        </p:tgtEl>
                                      </p:cBhvr>
                                      <p:to x="100000" y="100000"/>
                                    </p:animScale>
                                    <p:animScale>
                                      <p:cBhvr>
                                        <p:cTn id="213" dur="26">
                                          <p:stCondLst>
                                            <p:cond delay="1312"/>
                                          </p:stCondLst>
                                        </p:cTn>
                                        <p:tgtEl>
                                          <p:spTgt spid="31"/>
                                        </p:tgtEl>
                                      </p:cBhvr>
                                      <p:to x="100000" y="80000"/>
                                    </p:animScale>
                                    <p:animScale>
                                      <p:cBhvr>
                                        <p:cTn id="214" dur="166" decel="50000">
                                          <p:stCondLst>
                                            <p:cond delay="1338"/>
                                          </p:stCondLst>
                                        </p:cTn>
                                        <p:tgtEl>
                                          <p:spTgt spid="31"/>
                                        </p:tgtEl>
                                      </p:cBhvr>
                                      <p:to x="100000" y="100000"/>
                                    </p:animScale>
                                    <p:animScale>
                                      <p:cBhvr>
                                        <p:cTn id="215" dur="26">
                                          <p:stCondLst>
                                            <p:cond delay="1642"/>
                                          </p:stCondLst>
                                        </p:cTn>
                                        <p:tgtEl>
                                          <p:spTgt spid="31"/>
                                        </p:tgtEl>
                                      </p:cBhvr>
                                      <p:to x="100000" y="90000"/>
                                    </p:animScale>
                                    <p:animScale>
                                      <p:cBhvr>
                                        <p:cTn id="216" dur="166" decel="50000">
                                          <p:stCondLst>
                                            <p:cond delay="1668"/>
                                          </p:stCondLst>
                                        </p:cTn>
                                        <p:tgtEl>
                                          <p:spTgt spid="31"/>
                                        </p:tgtEl>
                                      </p:cBhvr>
                                      <p:to x="100000" y="100000"/>
                                    </p:animScale>
                                    <p:animScale>
                                      <p:cBhvr>
                                        <p:cTn id="217" dur="26">
                                          <p:stCondLst>
                                            <p:cond delay="1808"/>
                                          </p:stCondLst>
                                        </p:cTn>
                                        <p:tgtEl>
                                          <p:spTgt spid="31"/>
                                        </p:tgtEl>
                                      </p:cBhvr>
                                      <p:to x="100000" y="95000"/>
                                    </p:animScale>
                                    <p:animScale>
                                      <p:cBhvr>
                                        <p:cTn id="218" dur="166" decel="50000">
                                          <p:stCondLst>
                                            <p:cond delay="1834"/>
                                          </p:stCondLst>
                                        </p:cTn>
                                        <p:tgtEl>
                                          <p:spTgt spid="31"/>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32"/>
                                        </p:tgtEl>
                                        <p:attrNameLst>
                                          <p:attrName>style.visibility</p:attrName>
                                        </p:attrNameLst>
                                      </p:cBhvr>
                                      <p:to>
                                        <p:strVal val="visible"/>
                                      </p:to>
                                    </p:set>
                                    <p:animEffect transition="in" filter="wipe(down)">
                                      <p:cBhvr>
                                        <p:cTn id="221" dur="580">
                                          <p:stCondLst>
                                            <p:cond delay="0"/>
                                          </p:stCondLst>
                                        </p:cTn>
                                        <p:tgtEl>
                                          <p:spTgt spid="32"/>
                                        </p:tgtEl>
                                      </p:cBhvr>
                                    </p:animEffect>
                                    <p:anim calcmode="lin" valueType="num">
                                      <p:cBhvr>
                                        <p:cTn id="22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27" dur="26">
                                          <p:stCondLst>
                                            <p:cond delay="650"/>
                                          </p:stCondLst>
                                        </p:cTn>
                                        <p:tgtEl>
                                          <p:spTgt spid="32"/>
                                        </p:tgtEl>
                                      </p:cBhvr>
                                      <p:to x="100000" y="60000"/>
                                    </p:animScale>
                                    <p:animScale>
                                      <p:cBhvr>
                                        <p:cTn id="228" dur="166" decel="50000">
                                          <p:stCondLst>
                                            <p:cond delay="676"/>
                                          </p:stCondLst>
                                        </p:cTn>
                                        <p:tgtEl>
                                          <p:spTgt spid="32"/>
                                        </p:tgtEl>
                                      </p:cBhvr>
                                      <p:to x="100000" y="100000"/>
                                    </p:animScale>
                                    <p:animScale>
                                      <p:cBhvr>
                                        <p:cTn id="229" dur="26">
                                          <p:stCondLst>
                                            <p:cond delay="1312"/>
                                          </p:stCondLst>
                                        </p:cTn>
                                        <p:tgtEl>
                                          <p:spTgt spid="32"/>
                                        </p:tgtEl>
                                      </p:cBhvr>
                                      <p:to x="100000" y="80000"/>
                                    </p:animScale>
                                    <p:animScale>
                                      <p:cBhvr>
                                        <p:cTn id="230" dur="166" decel="50000">
                                          <p:stCondLst>
                                            <p:cond delay="1338"/>
                                          </p:stCondLst>
                                        </p:cTn>
                                        <p:tgtEl>
                                          <p:spTgt spid="32"/>
                                        </p:tgtEl>
                                      </p:cBhvr>
                                      <p:to x="100000" y="100000"/>
                                    </p:animScale>
                                    <p:animScale>
                                      <p:cBhvr>
                                        <p:cTn id="231" dur="26">
                                          <p:stCondLst>
                                            <p:cond delay="1642"/>
                                          </p:stCondLst>
                                        </p:cTn>
                                        <p:tgtEl>
                                          <p:spTgt spid="32"/>
                                        </p:tgtEl>
                                      </p:cBhvr>
                                      <p:to x="100000" y="90000"/>
                                    </p:animScale>
                                    <p:animScale>
                                      <p:cBhvr>
                                        <p:cTn id="232" dur="166" decel="50000">
                                          <p:stCondLst>
                                            <p:cond delay="1668"/>
                                          </p:stCondLst>
                                        </p:cTn>
                                        <p:tgtEl>
                                          <p:spTgt spid="32"/>
                                        </p:tgtEl>
                                      </p:cBhvr>
                                      <p:to x="100000" y="100000"/>
                                    </p:animScale>
                                    <p:animScale>
                                      <p:cBhvr>
                                        <p:cTn id="233" dur="26">
                                          <p:stCondLst>
                                            <p:cond delay="1808"/>
                                          </p:stCondLst>
                                        </p:cTn>
                                        <p:tgtEl>
                                          <p:spTgt spid="32"/>
                                        </p:tgtEl>
                                      </p:cBhvr>
                                      <p:to x="100000" y="95000"/>
                                    </p:animScale>
                                    <p:animScale>
                                      <p:cBhvr>
                                        <p:cTn id="234" dur="166" decel="50000">
                                          <p:stCondLst>
                                            <p:cond delay="1834"/>
                                          </p:stCondLst>
                                        </p:cTn>
                                        <p:tgtEl>
                                          <p:spTgt spid="32"/>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Effect transition="in" filter="wipe(down)">
                                      <p:cBhvr>
                                        <p:cTn id="237" dur="580">
                                          <p:stCondLst>
                                            <p:cond delay="0"/>
                                          </p:stCondLst>
                                        </p:cTn>
                                        <p:tgtEl>
                                          <p:spTgt spid="43"/>
                                        </p:tgtEl>
                                      </p:cBhvr>
                                    </p:animEffect>
                                    <p:anim calcmode="lin" valueType="num">
                                      <p:cBhvr>
                                        <p:cTn id="23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43" dur="26">
                                          <p:stCondLst>
                                            <p:cond delay="650"/>
                                          </p:stCondLst>
                                        </p:cTn>
                                        <p:tgtEl>
                                          <p:spTgt spid="43"/>
                                        </p:tgtEl>
                                      </p:cBhvr>
                                      <p:to x="100000" y="60000"/>
                                    </p:animScale>
                                    <p:animScale>
                                      <p:cBhvr>
                                        <p:cTn id="244" dur="166" decel="50000">
                                          <p:stCondLst>
                                            <p:cond delay="676"/>
                                          </p:stCondLst>
                                        </p:cTn>
                                        <p:tgtEl>
                                          <p:spTgt spid="43"/>
                                        </p:tgtEl>
                                      </p:cBhvr>
                                      <p:to x="100000" y="100000"/>
                                    </p:animScale>
                                    <p:animScale>
                                      <p:cBhvr>
                                        <p:cTn id="245" dur="26">
                                          <p:stCondLst>
                                            <p:cond delay="1312"/>
                                          </p:stCondLst>
                                        </p:cTn>
                                        <p:tgtEl>
                                          <p:spTgt spid="43"/>
                                        </p:tgtEl>
                                      </p:cBhvr>
                                      <p:to x="100000" y="80000"/>
                                    </p:animScale>
                                    <p:animScale>
                                      <p:cBhvr>
                                        <p:cTn id="246" dur="166" decel="50000">
                                          <p:stCondLst>
                                            <p:cond delay="1338"/>
                                          </p:stCondLst>
                                        </p:cTn>
                                        <p:tgtEl>
                                          <p:spTgt spid="43"/>
                                        </p:tgtEl>
                                      </p:cBhvr>
                                      <p:to x="100000" y="100000"/>
                                    </p:animScale>
                                    <p:animScale>
                                      <p:cBhvr>
                                        <p:cTn id="247" dur="26">
                                          <p:stCondLst>
                                            <p:cond delay="1642"/>
                                          </p:stCondLst>
                                        </p:cTn>
                                        <p:tgtEl>
                                          <p:spTgt spid="43"/>
                                        </p:tgtEl>
                                      </p:cBhvr>
                                      <p:to x="100000" y="90000"/>
                                    </p:animScale>
                                    <p:animScale>
                                      <p:cBhvr>
                                        <p:cTn id="248" dur="166" decel="50000">
                                          <p:stCondLst>
                                            <p:cond delay="1668"/>
                                          </p:stCondLst>
                                        </p:cTn>
                                        <p:tgtEl>
                                          <p:spTgt spid="43"/>
                                        </p:tgtEl>
                                      </p:cBhvr>
                                      <p:to x="100000" y="100000"/>
                                    </p:animScale>
                                    <p:animScale>
                                      <p:cBhvr>
                                        <p:cTn id="249" dur="26">
                                          <p:stCondLst>
                                            <p:cond delay="1808"/>
                                          </p:stCondLst>
                                        </p:cTn>
                                        <p:tgtEl>
                                          <p:spTgt spid="43"/>
                                        </p:tgtEl>
                                      </p:cBhvr>
                                      <p:to x="100000" y="95000"/>
                                    </p:animScale>
                                    <p:animScale>
                                      <p:cBhvr>
                                        <p:cTn id="250" dur="166" decel="50000">
                                          <p:stCondLst>
                                            <p:cond delay="1834"/>
                                          </p:stCondLst>
                                        </p:cTn>
                                        <p:tgtEl>
                                          <p:spTgt spid="43"/>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fade">
                                      <p:cBhvr>
                                        <p:cTn id="253" dur="2250"/>
                                        <p:tgtEl>
                                          <p:spTgt spid="17"/>
                                        </p:tgtEl>
                                      </p:cBhvr>
                                    </p:animEffect>
                                  </p:childTnLst>
                                </p:cTn>
                              </p:par>
                            </p:childTnLst>
                          </p:cTn>
                        </p:par>
                        <p:par>
                          <p:cTn id="254" fill="hold">
                            <p:stCondLst>
                              <p:cond delay="500"/>
                            </p:stCondLst>
                            <p:childTnLst>
                              <p:par>
                                <p:cTn id="255" presetID="10" presetClass="entr" presetSubtype="0" fill="hold" grpId="0" nodeType="afterEffect">
                                  <p:stCondLst>
                                    <p:cond delay="0"/>
                                  </p:stCondLst>
                                  <p:childTnLst>
                                    <p:set>
                                      <p:cBhvr>
                                        <p:cTn id="256" dur="1" fill="hold">
                                          <p:stCondLst>
                                            <p:cond delay="0"/>
                                          </p:stCondLst>
                                        </p:cTn>
                                        <p:tgtEl>
                                          <p:spTgt spid="15"/>
                                        </p:tgtEl>
                                        <p:attrNameLst>
                                          <p:attrName>style.visibility</p:attrName>
                                        </p:attrNameLst>
                                      </p:cBhvr>
                                      <p:to>
                                        <p:strVal val="visible"/>
                                      </p:to>
                                    </p:set>
                                    <p:animEffect transition="in" filter="fade">
                                      <p:cBhvr>
                                        <p:cTn id="257" dur="500"/>
                                        <p:tgtEl>
                                          <p:spTgt spid="15"/>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1"/>
                                        </p:tgtEl>
                                        <p:attrNameLst>
                                          <p:attrName>style.visibility</p:attrName>
                                        </p:attrNameLst>
                                      </p:cBhvr>
                                      <p:to>
                                        <p:strVal val="visible"/>
                                      </p:to>
                                    </p:set>
                                    <p:animEffect transition="in" filter="fade">
                                      <p:cBhvr>
                                        <p:cTn id="260" dur="500"/>
                                        <p:tgtEl>
                                          <p:spTgt spid="11"/>
                                        </p:tgtEl>
                                      </p:cBhvr>
                                    </p:animEffect>
                                  </p:childTnLst>
                                </p:cTn>
                              </p:par>
                            </p:childTnLst>
                          </p:cTn>
                        </p:par>
                        <p:par>
                          <p:cTn id="261" fill="hold">
                            <p:stCondLst>
                              <p:cond delay="1000"/>
                            </p:stCondLst>
                            <p:childTnLst>
                              <p:par>
                                <p:cTn id="262" presetID="53" presetClass="entr" presetSubtype="16" fill="hold" grpId="0" nodeType="afterEffect">
                                  <p:stCondLst>
                                    <p:cond delay="0"/>
                                  </p:stCondLst>
                                  <p:childTnLst>
                                    <p:set>
                                      <p:cBhvr>
                                        <p:cTn id="263" dur="1" fill="hold">
                                          <p:stCondLst>
                                            <p:cond delay="0"/>
                                          </p:stCondLst>
                                        </p:cTn>
                                        <p:tgtEl>
                                          <p:spTgt spid="35"/>
                                        </p:tgtEl>
                                        <p:attrNameLst>
                                          <p:attrName>style.visibility</p:attrName>
                                        </p:attrNameLst>
                                      </p:cBhvr>
                                      <p:to>
                                        <p:strVal val="visible"/>
                                      </p:to>
                                    </p:set>
                                    <p:anim calcmode="lin" valueType="num">
                                      <p:cBhvr>
                                        <p:cTn id="264" dur="500" fill="hold"/>
                                        <p:tgtEl>
                                          <p:spTgt spid="35"/>
                                        </p:tgtEl>
                                        <p:attrNameLst>
                                          <p:attrName>ppt_w</p:attrName>
                                        </p:attrNameLst>
                                      </p:cBhvr>
                                      <p:tavLst>
                                        <p:tav tm="0">
                                          <p:val>
                                            <p:fltVal val="0"/>
                                          </p:val>
                                        </p:tav>
                                        <p:tav tm="100000">
                                          <p:val>
                                            <p:strVal val="#ppt_w"/>
                                          </p:val>
                                        </p:tav>
                                      </p:tavLst>
                                    </p:anim>
                                    <p:anim calcmode="lin" valueType="num">
                                      <p:cBhvr>
                                        <p:cTn id="265" dur="500" fill="hold"/>
                                        <p:tgtEl>
                                          <p:spTgt spid="35"/>
                                        </p:tgtEl>
                                        <p:attrNameLst>
                                          <p:attrName>ppt_h</p:attrName>
                                        </p:attrNameLst>
                                      </p:cBhvr>
                                      <p:tavLst>
                                        <p:tav tm="0">
                                          <p:val>
                                            <p:fltVal val="0"/>
                                          </p:val>
                                        </p:tav>
                                        <p:tav tm="100000">
                                          <p:val>
                                            <p:strVal val="#ppt_h"/>
                                          </p:val>
                                        </p:tav>
                                      </p:tavLst>
                                    </p:anim>
                                    <p:animEffect transition="in" filter="fade">
                                      <p:cBhvr>
                                        <p:cTn id="266" dur="500"/>
                                        <p:tgtEl>
                                          <p:spTgt spid="35"/>
                                        </p:tgtEl>
                                      </p:cBhvr>
                                    </p:animEffect>
                                  </p:childTnLst>
                                </p:cTn>
                              </p:par>
                            </p:childTnLst>
                          </p:cTn>
                        </p:par>
                        <p:par>
                          <p:cTn id="267" fill="hold">
                            <p:stCondLst>
                              <p:cond delay="1500"/>
                            </p:stCondLst>
                            <p:childTnLst>
                              <p:par>
                                <p:cTn id="268" presetID="22" presetClass="entr" presetSubtype="8" fill="hold" nodeType="afterEffect">
                                  <p:stCondLst>
                                    <p:cond delay="0"/>
                                  </p:stCondLst>
                                  <p:childTnLst>
                                    <p:set>
                                      <p:cBhvr>
                                        <p:cTn id="269" dur="1" fill="hold">
                                          <p:stCondLst>
                                            <p:cond delay="0"/>
                                          </p:stCondLst>
                                        </p:cTn>
                                        <p:tgtEl>
                                          <p:spTgt spid="36"/>
                                        </p:tgtEl>
                                        <p:attrNameLst>
                                          <p:attrName>style.visibility</p:attrName>
                                        </p:attrNameLst>
                                      </p:cBhvr>
                                      <p:to>
                                        <p:strVal val="visible"/>
                                      </p:to>
                                    </p:set>
                                    <p:animEffect transition="in" filter="wipe(left)">
                                      <p:cBhvr>
                                        <p:cTn id="2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86146" y="652442"/>
            <a:ext cx="6017574" cy="248209"/>
          </a:xfrm>
          <a:prstGeom prst="rect">
            <a:avLst/>
          </a:prstGeom>
          <a:noFill/>
        </p:spPr>
        <p:txBody>
          <a:bodyPr wrap="square" rtlCol="0" anchor="t">
            <a:spAutoFit/>
          </a:bodyPr>
          <a:lstStyle/>
          <a:p>
            <a:r>
              <a:rPr lang="zh-CN" altLang="en-US" sz="1015" dirty="0"/>
              <a:t>通过检索设置锁定检索范围</a:t>
            </a:r>
            <a:r>
              <a:rPr lang="en-US" altLang="zh-CN" sz="1015" dirty="0"/>
              <a:t>,</a:t>
            </a:r>
            <a:r>
              <a:rPr lang="zh-CN" altLang="en-US" sz="1015" dirty="0"/>
              <a:t>位于一框式检索结果页或者高级检索页头处。</a:t>
            </a:r>
          </a:p>
        </p:txBody>
      </p:sp>
      <p:pic>
        <p:nvPicPr>
          <p:cNvPr id="8" name="图片 7"/>
          <p:cNvPicPr>
            <a:picLocks noChangeAspect="1"/>
          </p:cNvPicPr>
          <p:nvPr/>
        </p:nvPicPr>
        <p:blipFill>
          <a:blip r:embed="rId4"/>
          <a:stretch>
            <a:fillRect/>
          </a:stretch>
        </p:blipFill>
        <p:spPr>
          <a:xfrm>
            <a:off x="502579" y="929441"/>
            <a:ext cx="7881668" cy="4246613"/>
          </a:xfrm>
          <a:prstGeom prst="rect">
            <a:avLst/>
          </a:prstGeom>
        </p:spPr>
      </p:pic>
      <p:sp>
        <p:nvSpPr>
          <p:cNvPr id="4" name="标题 1"/>
          <p:cNvSpPr txBox="1"/>
          <p:nvPr/>
        </p:nvSpPr>
        <p:spPr>
          <a:xfrm>
            <a:off x="637116" y="127098"/>
            <a:ext cx="1670315" cy="7439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100" b="1" dirty="0">
                <a:solidFill>
                  <a:schemeClr val="tx1">
                    <a:lumMod val="75000"/>
                    <a:lumOff val="25000"/>
                  </a:schemeClr>
                </a:solidFill>
                <a:ea typeface="+mn-ea"/>
                <a:cs typeface="+mn-ea"/>
              </a:rPr>
              <a:t>检索设置</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86146" y="190722"/>
            <a:ext cx="3183928"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defPPr>
              <a:defRPr lang="zh-CN"/>
            </a:defPPr>
            <a:lvl1pPr eaLnBrk="0" hangingPunct="0">
              <a:lnSpc>
                <a:spcPct val="90000"/>
              </a:lnSpc>
              <a:defRPr sz="2800" b="1">
                <a:solidFill>
                  <a:schemeClr val="tx1">
                    <a:lumMod val="75000"/>
                    <a:lumOff val="25000"/>
                  </a:schemeClr>
                </a:solidFill>
                <a:latin typeface="+mj-lt"/>
                <a:ea typeface="+mn-ea"/>
                <a:cs typeface="+mn-ea"/>
              </a:defRPr>
            </a:lvl1pPr>
            <a:lvl2pPr eaLnBrk="0" hangingPunct="0">
              <a:lnSpc>
                <a:spcPct val="90000"/>
              </a:lnSpc>
              <a:defRPr sz="4400">
                <a:latin typeface="等线 Light"/>
                <a:ea typeface="等线 Light"/>
                <a:cs typeface="等线 Light"/>
              </a:defRPr>
            </a:lvl2pPr>
            <a:lvl3pPr eaLnBrk="0" hangingPunct="0">
              <a:lnSpc>
                <a:spcPct val="90000"/>
              </a:lnSpc>
              <a:defRPr sz="4400">
                <a:latin typeface="等线 Light"/>
                <a:ea typeface="等线 Light"/>
                <a:cs typeface="等线 Light"/>
              </a:defRPr>
            </a:lvl3pPr>
            <a:lvl4pPr eaLnBrk="0" hangingPunct="0">
              <a:lnSpc>
                <a:spcPct val="90000"/>
              </a:lnSpc>
              <a:defRPr sz="4400">
                <a:latin typeface="等线 Light"/>
                <a:ea typeface="等线 Light"/>
                <a:cs typeface="等线 Light"/>
              </a:defRPr>
            </a:lvl4pPr>
            <a:lvl5pPr eaLnBrk="0" hangingPunct="0">
              <a:lnSpc>
                <a:spcPct val="90000"/>
              </a:lnSpc>
              <a:defRPr sz="4400">
                <a:latin typeface="等线 Light"/>
                <a:ea typeface="等线 Light"/>
                <a:cs typeface="等线 Light"/>
              </a:defRPr>
            </a:lvl5pPr>
            <a:lvl6pPr marL="457200" fontAlgn="base">
              <a:lnSpc>
                <a:spcPct val="90000"/>
              </a:lnSpc>
              <a:spcBef>
                <a:spcPct val="0"/>
              </a:spcBef>
              <a:spcAft>
                <a:spcPct val="0"/>
              </a:spcAft>
              <a:defRPr sz="4400">
                <a:latin typeface="等线 Light"/>
                <a:ea typeface="等线 Light"/>
                <a:cs typeface="等线 Light"/>
              </a:defRPr>
            </a:lvl6pPr>
            <a:lvl7pPr marL="914400" fontAlgn="base">
              <a:lnSpc>
                <a:spcPct val="90000"/>
              </a:lnSpc>
              <a:spcBef>
                <a:spcPct val="0"/>
              </a:spcBef>
              <a:spcAft>
                <a:spcPct val="0"/>
              </a:spcAft>
              <a:defRPr sz="4400">
                <a:latin typeface="等线 Light"/>
                <a:ea typeface="等线 Light"/>
                <a:cs typeface="等线 Light"/>
              </a:defRPr>
            </a:lvl7pPr>
            <a:lvl8pPr marL="1371600" fontAlgn="base">
              <a:lnSpc>
                <a:spcPct val="90000"/>
              </a:lnSpc>
              <a:spcBef>
                <a:spcPct val="0"/>
              </a:spcBef>
              <a:spcAft>
                <a:spcPct val="0"/>
              </a:spcAft>
              <a:defRPr sz="4400">
                <a:latin typeface="等线 Light"/>
                <a:ea typeface="等线 Light"/>
                <a:cs typeface="等线 Light"/>
              </a:defRPr>
            </a:lvl8pPr>
            <a:lvl9pPr marL="1828800" fontAlgn="base">
              <a:lnSpc>
                <a:spcPct val="90000"/>
              </a:lnSpc>
              <a:spcBef>
                <a:spcPct val="0"/>
              </a:spcBef>
              <a:spcAft>
                <a:spcPct val="0"/>
              </a:spcAft>
              <a:defRPr sz="4400">
                <a:latin typeface="等线 Light"/>
                <a:ea typeface="等线 Light"/>
                <a:cs typeface="等线 Light"/>
              </a:defRPr>
            </a:lvl9pPr>
          </a:lstStyle>
          <a:p>
            <a:r>
              <a:rPr lang="zh-CN" altLang="en-US" sz="2100" dirty="0">
                <a:sym typeface="+mn-lt"/>
              </a:rPr>
              <a:t>我的</a:t>
            </a:r>
            <a:r>
              <a:rPr lang="en-US" altLang="zh-CN" sz="2100" dirty="0">
                <a:sym typeface="+mn-lt"/>
              </a:rPr>
              <a:t>CNKI</a:t>
            </a:r>
            <a:endParaRPr lang="zh-CN" altLang="en-US" sz="2100" dirty="0">
              <a:sym typeface="+mn-lt"/>
            </a:endParaRPr>
          </a:p>
        </p:txBody>
      </p:sp>
      <p:pic>
        <p:nvPicPr>
          <p:cNvPr id="3" name="图片 2"/>
          <p:cNvPicPr>
            <a:picLocks noChangeAspect="1"/>
          </p:cNvPicPr>
          <p:nvPr/>
        </p:nvPicPr>
        <p:blipFill>
          <a:blip r:embed="rId3"/>
          <a:stretch>
            <a:fillRect/>
          </a:stretch>
        </p:blipFill>
        <p:spPr>
          <a:xfrm>
            <a:off x="533204" y="683314"/>
            <a:ext cx="7620392" cy="407690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9" name="矩形 8"/>
          <p:cNvSpPr/>
          <p:nvPr/>
        </p:nvSpPr>
        <p:spPr>
          <a:xfrm>
            <a:off x="0" y="1256016"/>
            <a:ext cx="9144000" cy="2635321"/>
          </a:xfrm>
          <a:prstGeom prst="rect">
            <a:avLst/>
          </a:prstGeom>
          <a:solidFill>
            <a:schemeClr val="bg1">
              <a:alpha val="80000"/>
            </a:schemeClr>
          </a:solidFill>
          <a:ln>
            <a:solidFill>
              <a:srgbClr val="B1B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grpSp>
        <p:nvGrpSpPr>
          <p:cNvPr id="6" name="组合 5"/>
          <p:cNvGrpSpPr/>
          <p:nvPr/>
        </p:nvGrpSpPr>
        <p:grpSpPr>
          <a:xfrm>
            <a:off x="5647710" y="736973"/>
            <a:ext cx="2419457" cy="4152900"/>
            <a:chOff x="7530280" y="982630"/>
            <a:chExt cx="3225942" cy="5537200"/>
          </a:xfrm>
        </p:grpSpPr>
        <p:pic>
          <p:nvPicPr>
            <p:cNvPr id="7" name="图片 6"/>
            <p:cNvPicPr>
              <a:picLocks noChangeAspect="1"/>
            </p:cNvPicPr>
            <p:nvPr/>
          </p:nvPicPr>
          <p:blipFill>
            <a:blip r:embed="rId3"/>
            <a:stretch>
              <a:fillRect/>
            </a:stretch>
          </p:blipFill>
          <p:spPr>
            <a:xfrm>
              <a:off x="7645569" y="982630"/>
              <a:ext cx="3110653" cy="5537200"/>
            </a:xfrm>
            <a:prstGeom prst="rect">
              <a:avLst/>
            </a:prstGeom>
          </p:spPr>
        </p:pic>
        <p:sp>
          <p:nvSpPr>
            <p:cNvPr id="8" name="矩形 7"/>
            <p:cNvSpPr/>
            <p:nvPr/>
          </p:nvSpPr>
          <p:spPr>
            <a:xfrm>
              <a:off x="8723207" y="4172797"/>
              <a:ext cx="1781387" cy="2197947"/>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640" noProof="1">
                <a:ea typeface="黑体" panose="02010609060101010101" charset="-122"/>
                <a:cs typeface="+mn-ea"/>
              </a:endParaRPr>
            </a:p>
          </p:txBody>
        </p:sp>
        <p:grpSp>
          <p:nvGrpSpPr>
            <p:cNvPr id="10" name="成组"/>
            <p:cNvGrpSpPr/>
            <p:nvPr/>
          </p:nvGrpSpPr>
          <p:grpSpPr>
            <a:xfrm>
              <a:off x="7530280" y="1237642"/>
              <a:ext cx="3220719" cy="2693763"/>
              <a:chOff x="16037" y="2166007"/>
              <a:chExt cx="1967883" cy="2084891"/>
            </a:xfrm>
          </p:grpSpPr>
          <p:pic>
            <p:nvPicPr>
              <p:cNvPr id="11" name="IMG_6324.png" descr="IMG_6324.png"/>
              <p:cNvPicPr>
                <a:picLocks noChangeAspect="1"/>
              </p:cNvPicPr>
              <p:nvPr/>
            </p:nvPicPr>
            <p:blipFill rotWithShape="1">
              <a:blip r:embed="rId4"/>
              <a:srcRect t="48121" b="2956"/>
              <a:stretch>
                <a:fillRect/>
              </a:stretch>
            </p:blipFill>
            <p:spPr>
              <a:xfrm>
                <a:off x="16037" y="2166007"/>
                <a:ext cx="1967883" cy="2084891"/>
              </a:xfrm>
              <a:prstGeom prst="rect">
                <a:avLst/>
              </a:prstGeom>
              <a:ln w="12700" cap="flat">
                <a:noFill/>
                <a:miter lim="400000"/>
                <a:headEnd/>
                <a:tailEnd/>
              </a:ln>
              <a:effectLst/>
            </p:spPr>
          </p:pic>
          <p:sp>
            <p:nvSpPr>
              <p:cNvPr id="12" name="矩形"/>
              <p:cNvSpPr/>
              <p:nvPr/>
            </p:nvSpPr>
            <p:spPr>
              <a:xfrm>
                <a:off x="589377" y="3928438"/>
                <a:ext cx="1313315" cy="287783"/>
              </a:xfrm>
              <a:prstGeom prst="rect">
                <a:avLst/>
              </a:prstGeom>
              <a:solidFill>
                <a:srgbClr val="198FF3">
                  <a:alpha val="0"/>
                </a:srgbClr>
              </a:solidFill>
              <a:ln w="38100" cap="flat">
                <a:solidFill>
                  <a:srgbClr val="FE454A"/>
                </a:solidFill>
                <a:prstDash val="solid"/>
                <a:miter lim="800000"/>
              </a:ln>
              <a:effectLst/>
            </p:spPr>
            <p:txBody>
              <a:bodyPr wrap="square" lIns="61939" tIns="61939" rIns="61939" bIns="61939" numCol="1" anchor="ctr">
                <a:noAutofit/>
              </a:bodyPr>
              <a:lstStyle/>
              <a:p>
                <a:endParaRPr sz="2440"/>
              </a:p>
            </p:txBody>
          </p:sp>
          <p:sp>
            <p:nvSpPr>
              <p:cNvPr id="15" name="文献详情页"/>
              <p:cNvSpPr txBox="1"/>
              <p:nvPr/>
            </p:nvSpPr>
            <p:spPr>
              <a:xfrm>
                <a:off x="440622" y="2281530"/>
                <a:ext cx="1254204" cy="446566"/>
              </a:xfrm>
              <a:prstGeom prst="rect">
                <a:avLst/>
              </a:prstGeom>
              <a:noFill/>
              <a:ln w="12700" cap="flat">
                <a:noFill/>
                <a:miter lim="400000"/>
              </a:ln>
              <a:effectLst/>
            </p:spPr>
            <p:txBody>
              <a:bodyPr wrap="square" lIns="61939" tIns="61939" rIns="61939" bIns="61939" numCol="1" anchor="t">
                <a:spAutoFit/>
              </a:bodyPr>
              <a:lstStyle>
                <a:lvl1pPr marL="180340" indent="-180340">
                  <a:buSzPct val="100000"/>
                  <a:buChar char="•"/>
                  <a:defRPr sz="1400" b="1">
                    <a:solidFill>
                      <a:srgbClr val="198FF3"/>
                    </a:solidFill>
                  </a:defRPr>
                </a:lvl1pPr>
              </a:lstStyle>
              <a:p>
                <a:r>
                  <a:rPr sz="2000" dirty="0" err="1"/>
                  <a:t>文献详情</a:t>
                </a:r>
                <a:endParaRPr sz="2000" dirty="0"/>
              </a:p>
            </p:txBody>
          </p:sp>
        </p:grpSp>
      </p:grpSp>
      <p:sp>
        <p:nvSpPr>
          <p:cNvPr id="16" name="文本框 15"/>
          <p:cNvSpPr txBox="1"/>
          <p:nvPr/>
        </p:nvSpPr>
        <p:spPr>
          <a:xfrm>
            <a:off x="886146" y="190722"/>
            <a:ext cx="410826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defPPr>
              <a:defRPr lang="zh-CN"/>
            </a:defPPr>
            <a:lvl1pPr eaLnBrk="0" hangingPunct="0">
              <a:lnSpc>
                <a:spcPct val="90000"/>
              </a:lnSpc>
              <a:defRPr sz="2800" b="1">
                <a:solidFill>
                  <a:schemeClr val="tx1">
                    <a:lumMod val="75000"/>
                    <a:lumOff val="25000"/>
                  </a:schemeClr>
                </a:solidFill>
                <a:latin typeface="+mj-lt"/>
                <a:ea typeface="+mn-ea"/>
                <a:cs typeface="+mn-ea"/>
              </a:defRPr>
            </a:lvl1pPr>
            <a:lvl2pPr eaLnBrk="0" hangingPunct="0">
              <a:lnSpc>
                <a:spcPct val="90000"/>
              </a:lnSpc>
              <a:defRPr sz="4400">
                <a:latin typeface="等线 Light"/>
                <a:ea typeface="等线 Light"/>
                <a:cs typeface="等线 Light"/>
              </a:defRPr>
            </a:lvl2pPr>
            <a:lvl3pPr eaLnBrk="0" hangingPunct="0">
              <a:lnSpc>
                <a:spcPct val="90000"/>
              </a:lnSpc>
              <a:defRPr sz="4400">
                <a:latin typeface="等线 Light"/>
                <a:ea typeface="等线 Light"/>
                <a:cs typeface="等线 Light"/>
              </a:defRPr>
            </a:lvl3pPr>
            <a:lvl4pPr eaLnBrk="0" hangingPunct="0">
              <a:lnSpc>
                <a:spcPct val="90000"/>
              </a:lnSpc>
              <a:defRPr sz="4400">
                <a:latin typeface="等线 Light"/>
                <a:ea typeface="等线 Light"/>
                <a:cs typeface="等线 Light"/>
              </a:defRPr>
            </a:lvl4pPr>
            <a:lvl5pPr eaLnBrk="0" hangingPunct="0">
              <a:lnSpc>
                <a:spcPct val="90000"/>
              </a:lnSpc>
              <a:defRPr sz="4400">
                <a:latin typeface="等线 Light"/>
                <a:ea typeface="等线 Light"/>
                <a:cs typeface="等线 Light"/>
              </a:defRPr>
            </a:lvl5pPr>
            <a:lvl6pPr marL="457200" fontAlgn="base">
              <a:lnSpc>
                <a:spcPct val="90000"/>
              </a:lnSpc>
              <a:spcBef>
                <a:spcPct val="0"/>
              </a:spcBef>
              <a:spcAft>
                <a:spcPct val="0"/>
              </a:spcAft>
              <a:defRPr sz="4400">
                <a:latin typeface="等线 Light"/>
                <a:ea typeface="等线 Light"/>
                <a:cs typeface="等线 Light"/>
              </a:defRPr>
            </a:lvl6pPr>
            <a:lvl7pPr marL="914400" fontAlgn="base">
              <a:lnSpc>
                <a:spcPct val="90000"/>
              </a:lnSpc>
              <a:spcBef>
                <a:spcPct val="0"/>
              </a:spcBef>
              <a:spcAft>
                <a:spcPct val="0"/>
              </a:spcAft>
              <a:defRPr sz="4400">
                <a:latin typeface="等线 Light"/>
                <a:ea typeface="等线 Light"/>
                <a:cs typeface="等线 Light"/>
              </a:defRPr>
            </a:lvl7pPr>
            <a:lvl8pPr marL="1371600" fontAlgn="base">
              <a:lnSpc>
                <a:spcPct val="90000"/>
              </a:lnSpc>
              <a:spcBef>
                <a:spcPct val="0"/>
              </a:spcBef>
              <a:spcAft>
                <a:spcPct val="0"/>
              </a:spcAft>
              <a:defRPr sz="4400">
                <a:latin typeface="等线 Light"/>
                <a:ea typeface="等线 Light"/>
                <a:cs typeface="等线 Light"/>
              </a:defRPr>
            </a:lvl8pPr>
            <a:lvl9pPr marL="1828800" fontAlgn="base">
              <a:lnSpc>
                <a:spcPct val="90000"/>
              </a:lnSpc>
              <a:spcBef>
                <a:spcPct val="0"/>
              </a:spcBef>
              <a:spcAft>
                <a:spcPct val="0"/>
              </a:spcAft>
              <a:defRPr sz="4400">
                <a:latin typeface="等线 Light"/>
                <a:ea typeface="等线 Light"/>
                <a:cs typeface="等线 Light"/>
              </a:defRPr>
            </a:lvl9pPr>
          </a:lstStyle>
          <a:p>
            <a:r>
              <a:rPr lang="zh-CN" altLang="en-US" sz="2100" dirty="0">
                <a:sym typeface="+mn-lt"/>
              </a:rPr>
              <a:t>中国知网移动端</a:t>
            </a:r>
            <a:r>
              <a:rPr lang="en-US" altLang="zh-CN" sz="2100" dirty="0">
                <a:sym typeface="+mn-lt"/>
              </a:rPr>
              <a:t>APP</a:t>
            </a:r>
            <a:endParaRPr lang="zh-CN" altLang="en-US" sz="2100" dirty="0">
              <a:sym typeface="+mn-lt"/>
            </a:endParaRPr>
          </a:p>
        </p:txBody>
      </p:sp>
      <p:grpSp>
        <p:nvGrpSpPr>
          <p:cNvPr id="17" name="组合 16"/>
          <p:cNvGrpSpPr/>
          <p:nvPr/>
        </p:nvGrpSpPr>
        <p:grpSpPr>
          <a:xfrm>
            <a:off x="344441" y="1054020"/>
            <a:ext cx="5006718" cy="3090229"/>
            <a:chOff x="3590167" y="1327477"/>
            <a:chExt cx="6675624" cy="4120305"/>
          </a:xfrm>
        </p:grpSpPr>
        <p:pic>
          <p:nvPicPr>
            <p:cNvPr id="18" name="Picture 5">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167" y="1327477"/>
              <a:ext cx="6675624" cy="4120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图片 18"/>
            <p:cNvPicPr>
              <a:picLocks noChangeAspect="1"/>
            </p:cNvPicPr>
            <p:nvPr/>
          </p:nvPicPr>
          <p:blipFill>
            <a:blip r:embed="rId7"/>
            <a:stretch>
              <a:fillRect/>
            </a:stretch>
          </p:blipFill>
          <p:spPr>
            <a:xfrm>
              <a:off x="8522750" y="3972650"/>
              <a:ext cx="1006122" cy="1019974"/>
            </a:xfrm>
            <a:prstGeom prst="rect">
              <a:avLst/>
            </a:prstGeom>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9" name="矩形 8"/>
          <p:cNvSpPr/>
          <p:nvPr/>
        </p:nvSpPr>
        <p:spPr>
          <a:xfrm>
            <a:off x="0" y="1256016"/>
            <a:ext cx="9144000" cy="2635321"/>
          </a:xfrm>
          <a:prstGeom prst="rect">
            <a:avLst/>
          </a:prstGeom>
          <a:solidFill>
            <a:schemeClr val="bg1">
              <a:alpha val="80000"/>
            </a:schemeClr>
          </a:solidFill>
          <a:ln>
            <a:solidFill>
              <a:srgbClr val="B1B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6" name="文本框 5"/>
          <p:cNvSpPr txBox="1"/>
          <p:nvPr/>
        </p:nvSpPr>
        <p:spPr>
          <a:xfrm>
            <a:off x="886146" y="190722"/>
            <a:ext cx="3183928"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eaLnBrk="0" hangingPunct="0">
              <a:lnSpc>
                <a:spcPct val="90000"/>
              </a:lnSpc>
              <a:defRPr sz="2800" b="1">
                <a:solidFill>
                  <a:schemeClr val="tx1">
                    <a:lumMod val="75000"/>
                    <a:lumOff val="25000"/>
                  </a:schemeClr>
                </a:solidFill>
                <a:latin typeface="+mj-lt"/>
                <a:ea typeface="+mn-ea"/>
                <a:cs typeface="+mn-ea"/>
              </a:defRPr>
            </a:lvl1pPr>
            <a:lvl2pPr eaLnBrk="0" hangingPunct="0">
              <a:lnSpc>
                <a:spcPct val="90000"/>
              </a:lnSpc>
              <a:defRPr sz="4400">
                <a:latin typeface="等线 Light"/>
                <a:ea typeface="等线 Light"/>
                <a:cs typeface="等线 Light"/>
              </a:defRPr>
            </a:lvl2pPr>
            <a:lvl3pPr eaLnBrk="0" hangingPunct="0">
              <a:lnSpc>
                <a:spcPct val="90000"/>
              </a:lnSpc>
              <a:defRPr sz="4400">
                <a:latin typeface="等线 Light"/>
                <a:ea typeface="等线 Light"/>
                <a:cs typeface="等线 Light"/>
              </a:defRPr>
            </a:lvl3pPr>
            <a:lvl4pPr eaLnBrk="0" hangingPunct="0">
              <a:lnSpc>
                <a:spcPct val="90000"/>
              </a:lnSpc>
              <a:defRPr sz="4400">
                <a:latin typeface="等线 Light"/>
                <a:ea typeface="等线 Light"/>
                <a:cs typeface="等线 Light"/>
              </a:defRPr>
            </a:lvl4pPr>
            <a:lvl5pPr eaLnBrk="0" hangingPunct="0">
              <a:lnSpc>
                <a:spcPct val="90000"/>
              </a:lnSpc>
              <a:defRPr sz="4400">
                <a:latin typeface="等线 Light"/>
                <a:ea typeface="等线 Light"/>
                <a:cs typeface="等线 Light"/>
              </a:defRPr>
            </a:lvl5pPr>
            <a:lvl6pPr marL="457200" fontAlgn="base">
              <a:lnSpc>
                <a:spcPct val="90000"/>
              </a:lnSpc>
              <a:spcBef>
                <a:spcPct val="0"/>
              </a:spcBef>
              <a:spcAft>
                <a:spcPct val="0"/>
              </a:spcAft>
              <a:defRPr sz="4400">
                <a:latin typeface="等线 Light"/>
                <a:ea typeface="等线 Light"/>
                <a:cs typeface="等线 Light"/>
              </a:defRPr>
            </a:lvl6pPr>
            <a:lvl7pPr marL="914400" fontAlgn="base">
              <a:lnSpc>
                <a:spcPct val="90000"/>
              </a:lnSpc>
              <a:spcBef>
                <a:spcPct val="0"/>
              </a:spcBef>
              <a:spcAft>
                <a:spcPct val="0"/>
              </a:spcAft>
              <a:defRPr sz="4400">
                <a:latin typeface="等线 Light"/>
                <a:ea typeface="等线 Light"/>
                <a:cs typeface="等线 Light"/>
              </a:defRPr>
            </a:lvl7pPr>
            <a:lvl8pPr marL="1371600" fontAlgn="base">
              <a:lnSpc>
                <a:spcPct val="90000"/>
              </a:lnSpc>
              <a:spcBef>
                <a:spcPct val="0"/>
              </a:spcBef>
              <a:spcAft>
                <a:spcPct val="0"/>
              </a:spcAft>
              <a:defRPr sz="4400">
                <a:latin typeface="等线 Light"/>
                <a:ea typeface="等线 Light"/>
                <a:cs typeface="等线 Light"/>
              </a:defRPr>
            </a:lvl8pPr>
            <a:lvl9pPr marL="1828800" fontAlgn="base">
              <a:lnSpc>
                <a:spcPct val="90000"/>
              </a:lnSpc>
              <a:spcBef>
                <a:spcPct val="0"/>
              </a:spcBef>
              <a:spcAft>
                <a:spcPct val="0"/>
              </a:spcAft>
              <a:defRPr sz="4400">
                <a:latin typeface="等线 Light"/>
                <a:ea typeface="等线 Light"/>
                <a:cs typeface="等线 Light"/>
              </a:defRPr>
            </a:lvl9pPr>
          </a:lstStyle>
          <a:p>
            <a:r>
              <a:rPr lang="zh-CN" altLang="en-US" sz="2100" dirty="0">
                <a:sym typeface="+mn-lt"/>
              </a:rPr>
              <a:t>链接知网研学平台</a:t>
            </a:r>
          </a:p>
        </p:txBody>
      </p:sp>
      <p:pic>
        <p:nvPicPr>
          <p:cNvPr id="7" name="图片 6"/>
          <p:cNvPicPr>
            <a:picLocks noChangeAspect="1"/>
          </p:cNvPicPr>
          <p:nvPr/>
        </p:nvPicPr>
        <p:blipFill>
          <a:blip r:embed="rId3"/>
          <a:stretch>
            <a:fillRect/>
          </a:stretch>
        </p:blipFill>
        <p:spPr>
          <a:xfrm>
            <a:off x="0" y="629303"/>
            <a:ext cx="9144000" cy="42074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0" name="TextBox 6"/>
          <p:cNvSpPr txBox="1">
            <a:spLocks noChangeArrowheads="1"/>
          </p:cNvSpPr>
          <p:nvPr/>
        </p:nvSpPr>
        <p:spPr bwMode="auto">
          <a:xfrm>
            <a:off x="2386013" y="342977"/>
            <a:ext cx="4071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1800" dirty="0">
                <a:solidFill>
                  <a:schemeClr val="tx1">
                    <a:lumMod val="65000"/>
                    <a:lumOff val="35000"/>
                  </a:schemeClr>
                </a:solidFill>
                <a:latin typeface="+mn-ea"/>
                <a:cs typeface="+mn-ea"/>
              </a:rPr>
              <a:t>想准确查找某些数据、概念或资料？</a:t>
            </a:r>
            <a:endParaRPr kumimoji="0" lang="zh-CN" sz="1800" i="0" u="none" strike="noStrike" cap="none" normalizeH="0" baseline="0" dirty="0">
              <a:ln>
                <a:noFill/>
              </a:ln>
              <a:solidFill>
                <a:schemeClr val="tx1">
                  <a:lumMod val="65000"/>
                  <a:lumOff val="35000"/>
                </a:schemeClr>
              </a:solidFill>
              <a:effectLst/>
              <a:latin typeface="Arial" panose="020B0604020202090204" pitchFamily="34" charset="0"/>
              <a:cs typeface="+mn-ea"/>
            </a:endParaRPr>
          </a:p>
        </p:txBody>
      </p:sp>
      <p:pic>
        <p:nvPicPr>
          <p:cNvPr id="6" name="图片 5"/>
          <p:cNvPicPr>
            <a:picLocks noChangeAspect="1"/>
          </p:cNvPicPr>
          <p:nvPr/>
        </p:nvPicPr>
        <p:blipFill>
          <a:blip r:embed="rId2"/>
          <a:stretch>
            <a:fillRect/>
          </a:stretch>
        </p:blipFill>
        <p:spPr>
          <a:xfrm>
            <a:off x="150020" y="712309"/>
            <a:ext cx="8086724" cy="4206200"/>
          </a:xfrm>
          <a:prstGeom prst="rect">
            <a:avLst/>
          </a:prstGeom>
        </p:spPr>
      </p:pic>
      <p:pic>
        <p:nvPicPr>
          <p:cNvPr id="8" name="图片 7"/>
          <p:cNvPicPr>
            <a:picLocks noChangeAspect="1"/>
          </p:cNvPicPr>
          <p:nvPr/>
        </p:nvPicPr>
        <p:blipFill>
          <a:blip r:embed="rId3"/>
          <a:stretch>
            <a:fillRect/>
          </a:stretch>
        </p:blipFill>
        <p:spPr>
          <a:xfrm>
            <a:off x="1253923" y="937300"/>
            <a:ext cx="7750578" cy="4169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17315"/>
            <a:ext cx="9144000" cy="2931152"/>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9" name="矩形 8"/>
          <p:cNvSpPr/>
          <p:nvPr/>
        </p:nvSpPr>
        <p:spPr>
          <a:xfrm>
            <a:off x="0" y="1256016"/>
            <a:ext cx="9144000" cy="2635321"/>
          </a:xfrm>
          <a:prstGeom prst="rect">
            <a:avLst/>
          </a:prstGeom>
          <a:solidFill>
            <a:schemeClr val="bg1">
              <a:alpha val="80000"/>
            </a:schemeClr>
          </a:solidFill>
          <a:ln>
            <a:solidFill>
              <a:srgbClr val="B1B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5" name="文本框 4"/>
          <p:cNvSpPr txBox="1"/>
          <p:nvPr/>
        </p:nvSpPr>
        <p:spPr>
          <a:xfrm>
            <a:off x="886146" y="190722"/>
            <a:ext cx="272008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eaLnBrk="0" hangingPunct="0">
              <a:lnSpc>
                <a:spcPct val="90000"/>
              </a:lnSpc>
              <a:defRPr sz="2800" b="1">
                <a:solidFill>
                  <a:schemeClr val="tx1">
                    <a:lumMod val="75000"/>
                    <a:lumOff val="25000"/>
                  </a:schemeClr>
                </a:solidFill>
                <a:latin typeface="+mj-lt"/>
                <a:ea typeface="+mn-ea"/>
                <a:cs typeface="+mn-ea"/>
              </a:defRPr>
            </a:lvl1pPr>
            <a:lvl2pPr eaLnBrk="0" hangingPunct="0">
              <a:lnSpc>
                <a:spcPct val="90000"/>
              </a:lnSpc>
              <a:defRPr sz="4400">
                <a:latin typeface="等线 Light"/>
                <a:ea typeface="等线 Light"/>
                <a:cs typeface="等线 Light"/>
              </a:defRPr>
            </a:lvl2pPr>
            <a:lvl3pPr eaLnBrk="0" hangingPunct="0">
              <a:lnSpc>
                <a:spcPct val="90000"/>
              </a:lnSpc>
              <a:defRPr sz="4400">
                <a:latin typeface="等线 Light"/>
                <a:ea typeface="等线 Light"/>
                <a:cs typeface="等线 Light"/>
              </a:defRPr>
            </a:lvl3pPr>
            <a:lvl4pPr eaLnBrk="0" hangingPunct="0">
              <a:lnSpc>
                <a:spcPct val="90000"/>
              </a:lnSpc>
              <a:defRPr sz="4400">
                <a:latin typeface="等线 Light"/>
                <a:ea typeface="等线 Light"/>
                <a:cs typeface="等线 Light"/>
              </a:defRPr>
            </a:lvl4pPr>
            <a:lvl5pPr eaLnBrk="0" hangingPunct="0">
              <a:lnSpc>
                <a:spcPct val="90000"/>
              </a:lnSpc>
              <a:defRPr sz="4400">
                <a:latin typeface="等线 Light"/>
                <a:ea typeface="等线 Light"/>
                <a:cs typeface="等线 Light"/>
              </a:defRPr>
            </a:lvl5pPr>
            <a:lvl6pPr marL="457200" fontAlgn="base">
              <a:lnSpc>
                <a:spcPct val="90000"/>
              </a:lnSpc>
              <a:spcBef>
                <a:spcPct val="0"/>
              </a:spcBef>
              <a:spcAft>
                <a:spcPct val="0"/>
              </a:spcAft>
              <a:defRPr sz="4400">
                <a:latin typeface="等线 Light"/>
                <a:ea typeface="等线 Light"/>
                <a:cs typeface="等线 Light"/>
              </a:defRPr>
            </a:lvl6pPr>
            <a:lvl7pPr marL="914400" fontAlgn="base">
              <a:lnSpc>
                <a:spcPct val="90000"/>
              </a:lnSpc>
              <a:spcBef>
                <a:spcPct val="0"/>
              </a:spcBef>
              <a:spcAft>
                <a:spcPct val="0"/>
              </a:spcAft>
              <a:defRPr sz="4400">
                <a:latin typeface="等线 Light"/>
                <a:ea typeface="等线 Light"/>
                <a:cs typeface="等线 Light"/>
              </a:defRPr>
            </a:lvl7pPr>
            <a:lvl8pPr marL="1371600" fontAlgn="base">
              <a:lnSpc>
                <a:spcPct val="90000"/>
              </a:lnSpc>
              <a:spcBef>
                <a:spcPct val="0"/>
              </a:spcBef>
              <a:spcAft>
                <a:spcPct val="0"/>
              </a:spcAft>
              <a:defRPr sz="4400">
                <a:latin typeface="等线 Light"/>
                <a:ea typeface="等线 Light"/>
                <a:cs typeface="等线 Light"/>
              </a:defRPr>
            </a:lvl8pPr>
            <a:lvl9pPr marL="1828800" fontAlgn="base">
              <a:lnSpc>
                <a:spcPct val="90000"/>
              </a:lnSpc>
              <a:spcBef>
                <a:spcPct val="0"/>
              </a:spcBef>
              <a:spcAft>
                <a:spcPct val="0"/>
              </a:spcAft>
              <a:defRPr sz="4400">
                <a:latin typeface="等线 Light"/>
                <a:ea typeface="等线 Light"/>
                <a:cs typeface="等线 Light"/>
              </a:defRPr>
            </a:lvl9pPr>
          </a:lstStyle>
          <a:p>
            <a:r>
              <a:rPr lang="zh-CN" altLang="en-US" sz="2100" dirty="0">
                <a:sym typeface="+mn-lt"/>
              </a:rPr>
              <a:t>研学平台</a:t>
            </a:r>
          </a:p>
        </p:txBody>
      </p:sp>
      <p:pic>
        <p:nvPicPr>
          <p:cNvPr id="6" name="图片 5"/>
          <p:cNvPicPr>
            <a:picLocks noChangeAspect="1"/>
          </p:cNvPicPr>
          <p:nvPr/>
        </p:nvPicPr>
        <p:blipFill>
          <a:blip r:embed="rId3"/>
          <a:stretch>
            <a:fillRect/>
          </a:stretch>
        </p:blipFill>
        <p:spPr>
          <a:xfrm>
            <a:off x="0" y="610615"/>
            <a:ext cx="9144000" cy="4324800"/>
          </a:xfrm>
          <a:prstGeom prst="rect">
            <a:avLst/>
          </a:prstGeom>
        </p:spPr>
      </p:pic>
      <p:sp>
        <p:nvSpPr>
          <p:cNvPr id="7" name="圆角矩形标注 11"/>
          <p:cNvSpPr/>
          <p:nvPr/>
        </p:nvSpPr>
        <p:spPr>
          <a:xfrm>
            <a:off x="1398995" y="1049196"/>
            <a:ext cx="1016794" cy="409099"/>
          </a:xfrm>
          <a:prstGeom prst="wedgeRoundRectCallout">
            <a:avLst>
              <a:gd name="adj1" fmla="val 38899"/>
              <a:gd name="adj2" fmla="val -89241"/>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500" b="1" dirty="0">
                <a:solidFill>
                  <a:schemeClr val="tx1"/>
                </a:solidFill>
                <a:latin typeface="楷体" panose="02010609060101010101" charset="-122"/>
                <a:ea typeface="楷体" panose="02010609060101010101" charset="-122"/>
                <a:sym typeface="+mn-ea"/>
              </a:rPr>
              <a:t>对比阅读</a:t>
            </a:r>
          </a:p>
        </p:txBody>
      </p:sp>
      <p:sp>
        <p:nvSpPr>
          <p:cNvPr id="8" name="圆角矩形标注 11"/>
          <p:cNvSpPr/>
          <p:nvPr/>
        </p:nvSpPr>
        <p:spPr>
          <a:xfrm>
            <a:off x="4095590" y="3258168"/>
            <a:ext cx="988276" cy="409099"/>
          </a:xfrm>
          <a:prstGeom prst="wedgeRoundRectCallout">
            <a:avLst>
              <a:gd name="adj1" fmla="val 37937"/>
              <a:gd name="adj2" fmla="val 131238"/>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500" b="1" dirty="0">
                <a:solidFill>
                  <a:schemeClr val="tx1"/>
                </a:solidFill>
                <a:latin typeface="楷体" panose="02010609060101010101" charset="-122"/>
                <a:ea typeface="楷体" panose="02010609060101010101" charset="-122"/>
                <a:sym typeface="+mn-ea"/>
              </a:rPr>
              <a:t>记笔记</a:t>
            </a:r>
          </a:p>
        </p:txBody>
      </p:sp>
      <p:sp>
        <p:nvSpPr>
          <p:cNvPr id="10" name="圆角矩形标注 11"/>
          <p:cNvSpPr/>
          <p:nvPr/>
        </p:nvSpPr>
        <p:spPr>
          <a:xfrm>
            <a:off x="5711421" y="1126224"/>
            <a:ext cx="1016794" cy="409099"/>
          </a:xfrm>
          <a:prstGeom prst="wedgeRoundRectCallout">
            <a:avLst>
              <a:gd name="adj1" fmla="val 86018"/>
              <a:gd name="adj2" fmla="val 3830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500" b="1" dirty="0">
                <a:solidFill>
                  <a:schemeClr val="tx1"/>
                </a:solidFill>
                <a:latin typeface="楷体" panose="02010609060101010101" charset="-122"/>
                <a:ea typeface="楷体" panose="02010609060101010101" charset="-122"/>
                <a:sym typeface="+mn-ea"/>
              </a:rPr>
              <a:t>跳转参考文献阅读</a:t>
            </a:r>
          </a:p>
        </p:txBody>
      </p:sp>
      <p:sp>
        <p:nvSpPr>
          <p:cNvPr id="11" name="圆角矩形标注 11"/>
          <p:cNvSpPr/>
          <p:nvPr/>
        </p:nvSpPr>
        <p:spPr>
          <a:xfrm>
            <a:off x="5974807" y="2024217"/>
            <a:ext cx="1016794" cy="409099"/>
          </a:xfrm>
          <a:prstGeom prst="wedgeRoundRectCallout">
            <a:avLst>
              <a:gd name="adj1" fmla="val -74536"/>
              <a:gd name="adj2" fmla="val -67375"/>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500" b="1" dirty="0">
                <a:solidFill>
                  <a:schemeClr val="tx1"/>
                </a:solidFill>
                <a:latin typeface="楷体" panose="02010609060101010101" charset="-122"/>
                <a:ea typeface="楷体" panose="02010609060101010101" charset="-122"/>
                <a:sym typeface="+mn-ea"/>
              </a:rPr>
              <a:t>跳转作者研究信息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组合 9"/>
          <p:cNvGrpSpPr/>
          <p:nvPr/>
        </p:nvGrpSpPr>
        <p:grpSpPr>
          <a:xfrm>
            <a:off x="1641872" y="4103688"/>
            <a:ext cx="6481763" cy="959644"/>
            <a:chOff x="1312863" y="187325"/>
            <a:chExt cx="8642350" cy="1279525"/>
          </a:xfrm>
          <a:solidFill>
            <a:srgbClr val="8FA4B7">
              <a:alpha val="42000"/>
            </a:srgbClr>
          </a:solidFill>
        </p:grpSpPr>
        <p:sp>
          <p:nvSpPr>
            <p:cNvPr id="11"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2"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3"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4"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5"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16"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7" name="椭圆 16"/>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8" name="椭圆 17"/>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9" name="椭圆 18"/>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0" name="椭圆 19"/>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1" name="椭圆 20"/>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2" name="椭圆 21"/>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3" name="椭圆 22"/>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椭圆 27"/>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2"/>
          <a:srcRect l="4327" t="4735" r="3592" b="4245"/>
          <a:stretch>
            <a:fillRect/>
          </a:stretch>
        </p:blipFill>
        <p:spPr>
          <a:xfrm>
            <a:off x="924995" y="1332581"/>
            <a:ext cx="1642745" cy="1564005"/>
          </a:xfrm>
          <a:prstGeom prst="rect">
            <a:avLst/>
          </a:prstGeom>
        </p:spPr>
      </p:pic>
      <p:pic>
        <p:nvPicPr>
          <p:cNvPr id="3" name="图片 2"/>
          <p:cNvPicPr>
            <a:picLocks noChangeAspect="1"/>
          </p:cNvPicPr>
          <p:nvPr/>
        </p:nvPicPr>
        <p:blipFill rotWithShape="1">
          <a:blip r:embed="rId3"/>
          <a:srcRect t="5780" b="20488"/>
          <a:stretch>
            <a:fillRect/>
          </a:stretch>
        </p:blipFill>
        <p:spPr>
          <a:xfrm>
            <a:off x="2817118" y="339778"/>
            <a:ext cx="2248992" cy="3588915"/>
          </a:xfrm>
          <a:prstGeom prst="rect">
            <a:avLst/>
          </a:prstGeom>
        </p:spPr>
      </p:pic>
      <p:pic>
        <p:nvPicPr>
          <p:cNvPr id="5" name="图片 4"/>
          <p:cNvPicPr>
            <a:picLocks noChangeAspect="1"/>
          </p:cNvPicPr>
          <p:nvPr/>
        </p:nvPicPr>
        <p:blipFill rotWithShape="1">
          <a:blip r:embed="rId4"/>
          <a:srcRect t="5868" b="9395"/>
          <a:stretch>
            <a:fillRect/>
          </a:stretch>
        </p:blipFill>
        <p:spPr>
          <a:xfrm>
            <a:off x="5424371" y="208966"/>
            <a:ext cx="2250648" cy="412754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80">
                                          <p:stCondLst>
                                            <p:cond delay="0"/>
                                          </p:stCondLst>
                                        </p:cTn>
                                        <p:tgtEl>
                                          <p:spTgt spid="27"/>
                                        </p:tgtEl>
                                      </p:cBhvr>
                                    </p:animEffect>
                                    <p:anim calcmode="lin" valueType="num">
                                      <p:cBhvr>
                                        <p:cTn id="4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1" dur="26">
                                          <p:stCondLst>
                                            <p:cond delay="650"/>
                                          </p:stCondLst>
                                        </p:cTn>
                                        <p:tgtEl>
                                          <p:spTgt spid="27"/>
                                        </p:tgtEl>
                                      </p:cBhvr>
                                      <p:to x="100000" y="60000"/>
                                    </p:animScale>
                                    <p:animScale>
                                      <p:cBhvr>
                                        <p:cTn id="52" dur="166" decel="50000">
                                          <p:stCondLst>
                                            <p:cond delay="676"/>
                                          </p:stCondLst>
                                        </p:cTn>
                                        <p:tgtEl>
                                          <p:spTgt spid="27"/>
                                        </p:tgtEl>
                                      </p:cBhvr>
                                      <p:to x="100000" y="100000"/>
                                    </p:animScale>
                                    <p:animScale>
                                      <p:cBhvr>
                                        <p:cTn id="53" dur="26">
                                          <p:stCondLst>
                                            <p:cond delay="1312"/>
                                          </p:stCondLst>
                                        </p:cTn>
                                        <p:tgtEl>
                                          <p:spTgt spid="27"/>
                                        </p:tgtEl>
                                      </p:cBhvr>
                                      <p:to x="100000" y="80000"/>
                                    </p:animScale>
                                    <p:animScale>
                                      <p:cBhvr>
                                        <p:cTn id="54" dur="166" decel="50000">
                                          <p:stCondLst>
                                            <p:cond delay="1338"/>
                                          </p:stCondLst>
                                        </p:cTn>
                                        <p:tgtEl>
                                          <p:spTgt spid="27"/>
                                        </p:tgtEl>
                                      </p:cBhvr>
                                      <p:to x="100000" y="100000"/>
                                    </p:animScale>
                                    <p:animScale>
                                      <p:cBhvr>
                                        <p:cTn id="55" dur="26">
                                          <p:stCondLst>
                                            <p:cond delay="1642"/>
                                          </p:stCondLst>
                                        </p:cTn>
                                        <p:tgtEl>
                                          <p:spTgt spid="27"/>
                                        </p:tgtEl>
                                      </p:cBhvr>
                                      <p:to x="100000" y="90000"/>
                                    </p:animScale>
                                    <p:animScale>
                                      <p:cBhvr>
                                        <p:cTn id="56" dur="166" decel="50000">
                                          <p:stCondLst>
                                            <p:cond delay="1668"/>
                                          </p:stCondLst>
                                        </p:cTn>
                                        <p:tgtEl>
                                          <p:spTgt spid="27"/>
                                        </p:tgtEl>
                                      </p:cBhvr>
                                      <p:to x="100000" y="100000"/>
                                    </p:animScale>
                                    <p:animScale>
                                      <p:cBhvr>
                                        <p:cTn id="57" dur="26">
                                          <p:stCondLst>
                                            <p:cond delay="1808"/>
                                          </p:stCondLst>
                                        </p:cTn>
                                        <p:tgtEl>
                                          <p:spTgt spid="27"/>
                                        </p:tgtEl>
                                      </p:cBhvr>
                                      <p:to x="100000" y="95000"/>
                                    </p:animScale>
                                    <p:animScale>
                                      <p:cBhvr>
                                        <p:cTn id="58" dur="166" decel="50000">
                                          <p:stCondLst>
                                            <p:cond delay="1834"/>
                                          </p:stCondLst>
                                        </p:cTn>
                                        <p:tgtEl>
                                          <p:spTgt spid="27"/>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80">
                                          <p:stCondLst>
                                            <p:cond delay="0"/>
                                          </p:stCondLst>
                                        </p:cTn>
                                        <p:tgtEl>
                                          <p:spTgt spid="28"/>
                                        </p:tgtEl>
                                      </p:cBhvr>
                                    </p:animEffect>
                                    <p:anim calcmode="lin" valueType="num">
                                      <p:cBhvr>
                                        <p:cTn id="6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7" dur="26">
                                          <p:stCondLst>
                                            <p:cond delay="650"/>
                                          </p:stCondLst>
                                        </p:cTn>
                                        <p:tgtEl>
                                          <p:spTgt spid="28"/>
                                        </p:tgtEl>
                                      </p:cBhvr>
                                      <p:to x="100000" y="60000"/>
                                    </p:animScale>
                                    <p:animScale>
                                      <p:cBhvr>
                                        <p:cTn id="68" dur="166" decel="50000">
                                          <p:stCondLst>
                                            <p:cond delay="676"/>
                                          </p:stCondLst>
                                        </p:cTn>
                                        <p:tgtEl>
                                          <p:spTgt spid="28"/>
                                        </p:tgtEl>
                                      </p:cBhvr>
                                      <p:to x="100000" y="100000"/>
                                    </p:animScale>
                                    <p:animScale>
                                      <p:cBhvr>
                                        <p:cTn id="69" dur="26">
                                          <p:stCondLst>
                                            <p:cond delay="1312"/>
                                          </p:stCondLst>
                                        </p:cTn>
                                        <p:tgtEl>
                                          <p:spTgt spid="28"/>
                                        </p:tgtEl>
                                      </p:cBhvr>
                                      <p:to x="100000" y="80000"/>
                                    </p:animScale>
                                    <p:animScale>
                                      <p:cBhvr>
                                        <p:cTn id="70" dur="166" decel="50000">
                                          <p:stCondLst>
                                            <p:cond delay="1338"/>
                                          </p:stCondLst>
                                        </p:cTn>
                                        <p:tgtEl>
                                          <p:spTgt spid="28"/>
                                        </p:tgtEl>
                                      </p:cBhvr>
                                      <p:to x="100000" y="100000"/>
                                    </p:animScale>
                                    <p:animScale>
                                      <p:cBhvr>
                                        <p:cTn id="71" dur="26">
                                          <p:stCondLst>
                                            <p:cond delay="1642"/>
                                          </p:stCondLst>
                                        </p:cTn>
                                        <p:tgtEl>
                                          <p:spTgt spid="28"/>
                                        </p:tgtEl>
                                      </p:cBhvr>
                                      <p:to x="100000" y="90000"/>
                                    </p:animScale>
                                    <p:animScale>
                                      <p:cBhvr>
                                        <p:cTn id="72" dur="166" decel="50000">
                                          <p:stCondLst>
                                            <p:cond delay="1668"/>
                                          </p:stCondLst>
                                        </p:cTn>
                                        <p:tgtEl>
                                          <p:spTgt spid="28"/>
                                        </p:tgtEl>
                                      </p:cBhvr>
                                      <p:to x="100000" y="100000"/>
                                    </p:animScale>
                                    <p:animScale>
                                      <p:cBhvr>
                                        <p:cTn id="73" dur="26">
                                          <p:stCondLst>
                                            <p:cond delay="1808"/>
                                          </p:stCondLst>
                                        </p:cTn>
                                        <p:tgtEl>
                                          <p:spTgt spid="28"/>
                                        </p:tgtEl>
                                      </p:cBhvr>
                                      <p:to x="100000" y="95000"/>
                                    </p:animScale>
                                    <p:animScale>
                                      <p:cBhvr>
                                        <p:cTn id="74" dur="166" decel="50000">
                                          <p:stCondLst>
                                            <p:cond delay="1834"/>
                                          </p:stCondLst>
                                        </p:cTn>
                                        <p:tgtEl>
                                          <p:spTgt spid="28"/>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80">
                                          <p:stCondLst>
                                            <p:cond delay="0"/>
                                          </p:stCondLst>
                                        </p:cTn>
                                        <p:tgtEl>
                                          <p:spTgt spid="19"/>
                                        </p:tgtEl>
                                      </p:cBhvr>
                                    </p:animEffect>
                                    <p:anim calcmode="lin" valueType="num">
                                      <p:cBhvr>
                                        <p:cTn id="7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3" dur="26">
                                          <p:stCondLst>
                                            <p:cond delay="650"/>
                                          </p:stCondLst>
                                        </p:cTn>
                                        <p:tgtEl>
                                          <p:spTgt spid="19"/>
                                        </p:tgtEl>
                                      </p:cBhvr>
                                      <p:to x="100000" y="60000"/>
                                    </p:animScale>
                                    <p:animScale>
                                      <p:cBhvr>
                                        <p:cTn id="84" dur="166" decel="50000">
                                          <p:stCondLst>
                                            <p:cond delay="676"/>
                                          </p:stCondLst>
                                        </p:cTn>
                                        <p:tgtEl>
                                          <p:spTgt spid="19"/>
                                        </p:tgtEl>
                                      </p:cBhvr>
                                      <p:to x="100000" y="100000"/>
                                    </p:animScale>
                                    <p:animScale>
                                      <p:cBhvr>
                                        <p:cTn id="85" dur="26">
                                          <p:stCondLst>
                                            <p:cond delay="1312"/>
                                          </p:stCondLst>
                                        </p:cTn>
                                        <p:tgtEl>
                                          <p:spTgt spid="19"/>
                                        </p:tgtEl>
                                      </p:cBhvr>
                                      <p:to x="100000" y="80000"/>
                                    </p:animScale>
                                    <p:animScale>
                                      <p:cBhvr>
                                        <p:cTn id="86" dur="166" decel="50000">
                                          <p:stCondLst>
                                            <p:cond delay="1338"/>
                                          </p:stCondLst>
                                        </p:cTn>
                                        <p:tgtEl>
                                          <p:spTgt spid="19"/>
                                        </p:tgtEl>
                                      </p:cBhvr>
                                      <p:to x="100000" y="100000"/>
                                    </p:animScale>
                                    <p:animScale>
                                      <p:cBhvr>
                                        <p:cTn id="87" dur="26">
                                          <p:stCondLst>
                                            <p:cond delay="1642"/>
                                          </p:stCondLst>
                                        </p:cTn>
                                        <p:tgtEl>
                                          <p:spTgt spid="19"/>
                                        </p:tgtEl>
                                      </p:cBhvr>
                                      <p:to x="100000" y="90000"/>
                                    </p:animScale>
                                    <p:animScale>
                                      <p:cBhvr>
                                        <p:cTn id="88" dur="166" decel="50000">
                                          <p:stCondLst>
                                            <p:cond delay="1668"/>
                                          </p:stCondLst>
                                        </p:cTn>
                                        <p:tgtEl>
                                          <p:spTgt spid="19"/>
                                        </p:tgtEl>
                                      </p:cBhvr>
                                      <p:to x="100000" y="100000"/>
                                    </p:animScale>
                                    <p:animScale>
                                      <p:cBhvr>
                                        <p:cTn id="89" dur="26">
                                          <p:stCondLst>
                                            <p:cond delay="1808"/>
                                          </p:stCondLst>
                                        </p:cTn>
                                        <p:tgtEl>
                                          <p:spTgt spid="19"/>
                                        </p:tgtEl>
                                      </p:cBhvr>
                                      <p:to x="100000" y="95000"/>
                                    </p:animScale>
                                    <p:animScale>
                                      <p:cBhvr>
                                        <p:cTn id="90" dur="166" decel="50000">
                                          <p:stCondLst>
                                            <p:cond delay="1834"/>
                                          </p:stCondLst>
                                        </p:cTn>
                                        <p:tgtEl>
                                          <p:spTgt spid="19"/>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80">
                                          <p:stCondLst>
                                            <p:cond delay="0"/>
                                          </p:stCondLst>
                                        </p:cTn>
                                        <p:tgtEl>
                                          <p:spTgt spid="20"/>
                                        </p:tgtEl>
                                      </p:cBhvr>
                                    </p:animEffect>
                                    <p:anim calcmode="lin" valueType="num">
                                      <p:cBhvr>
                                        <p:cTn id="9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9" dur="26">
                                          <p:stCondLst>
                                            <p:cond delay="650"/>
                                          </p:stCondLst>
                                        </p:cTn>
                                        <p:tgtEl>
                                          <p:spTgt spid="20"/>
                                        </p:tgtEl>
                                      </p:cBhvr>
                                      <p:to x="100000" y="60000"/>
                                    </p:animScale>
                                    <p:animScale>
                                      <p:cBhvr>
                                        <p:cTn id="100" dur="166" decel="50000">
                                          <p:stCondLst>
                                            <p:cond delay="676"/>
                                          </p:stCondLst>
                                        </p:cTn>
                                        <p:tgtEl>
                                          <p:spTgt spid="20"/>
                                        </p:tgtEl>
                                      </p:cBhvr>
                                      <p:to x="100000" y="100000"/>
                                    </p:animScale>
                                    <p:animScale>
                                      <p:cBhvr>
                                        <p:cTn id="101" dur="26">
                                          <p:stCondLst>
                                            <p:cond delay="1312"/>
                                          </p:stCondLst>
                                        </p:cTn>
                                        <p:tgtEl>
                                          <p:spTgt spid="20"/>
                                        </p:tgtEl>
                                      </p:cBhvr>
                                      <p:to x="100000" y="80000"/>
                                    </p:animScale>
                                    <p:animScale>
                                      <p:cBhvr>
                                        <p:cTn id="102" dur="166" decel="50000">
                                          <p:stCondLst>
                                            <p:cond delay="1338"/>
                                          </p:stCondLst>
                                        </p:cTn>
                                        <p:tgtEl>
                                          <p:spTgt spid="20"/>
                                        </p:tgtEl>
                                      </p:cBhvr>
                                      <p:to x="100000" y="100000"/>
                                    </p:animScale>
                                    <p:animScale>
                                      <p:cBhvr>
                                        <p:cTn id="103" dur="26">
                                          <p:stCondLst>
                                            <p:cond delay="1642"/>
                                          </p:stCondLst>
                                        </p:cTn>
                                        <p:tgtEl>
                                          <p:spTgt spid="20"/>
                                        </p:tgtEl>
                                      </p:cBhvr>
                                      <p:to x="100000" y="90000"/>
                                    </p:animScale>
                                    <p:animScale>
                                      <p:cBhvr>
                                        <p:cTn id="104" dur="166" decel="50000">
                                          <p:stCondLst>
                                            <p:cond delay="1668"/>
                                          </p:stCondLst>
                                        </p:cTn>
                                        <p:tgtEl>
                                          <p:spTgt spid="20"/>
                                        </p:tgtEl>
                                      </p:cBhvr>
                                      <p:to x="100000" y="100000"/>
                                    </p:animScale>
                                    <p:animScale>
                                      <p:cBhvr>
                                        <p:cTn id="105" dur="26">
                                          <p:stCondLst>
                                            <p:cond delay="1808"/>
                                          </p:stCondLst>
                                        </p:cTn>
                                        <p:tgtEl>
                                          <p:spTgt spid="20"/>
                                        </p:tgtEl>
                                      </p:cBhvr>
                                      <p:to x="100000" y="95000"/>
                                    </p:animScale>
                                    <p:animScale>
                                      <p:cBhvr>
                                        <p:cTn id="106" dur="166" decel="50000">
                                          <p:stCondLst>
                                            <p:cond delay="1834"/>
                                          </p:stCondLst>
                                        </p:cTn>
                                        <p:tgtEl>
                                          <p:spTgt spid="20"/>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ipe(down)">
                                      <p:cBhvr>
                                        <p:cTn id="109" dur="580">
                                          <p:stCondLst>
                                            <p:cond delay="0"/>
                                          </p:stCondLst>
                                        </p:cTn>
                                        <p:tgtEl>
                                          <p:spTgt spid="21"/>
                                        </p:tgtEl>
                                      </p:cBhvr>
                                    </p:animEffect>
                                    <p:anim calcmode="lin" valueType="num">
                                      <p:cBhvr>
                                        <p:cTn id="11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15" dur="26">
                                          <p:stCondLst>
                                            <p:cond delay="650"/>
                                          </p:stCondLst>
                                        </p:cTn>
                                        <p:tgtEl>
                                          <p:spTgt spid="21"/>
                                        </p:tgtEl>
                                      </p:cBhvr>
                                      <p:to x="100000" y="60000"/>
                                    </p:animScale>
                                    <p:animScale>
                                      <p:cBhvr>
                                        <p:cTn id="116" dur="166" decel="50000">
                                          <p:stCondLst>
                                            <p:cond delay="676"/>
                                          </p:stCondLst>
                                        </p:cTn>
                                        <p:tgtEl>
                                          <p:spTgt spid="21"/>
                                        </p:tgtEl>
                                      </p:cBhvr>
                                      <p:to x="100000" y="100000"/>
                                    </p:animScale>
                                    <p:animScale>
                                      <p:cBhvr>
                                        <p:cTn id="117" dur="26">
                                          <p:stCondLst>
                                            <p:cond delay="1312"/>
                                          </p:stCondLst>
                                        </p:cTn>
                                        <p:tgtEl>
                                          <p:spTgt spid="21"/>
                                        </p:tgtEl>
                                      </p:cBhvr>
                                      <p:to x="100000" y="80000"/>
                                    </p:animScale>
                                    <p:animScale>
                                      <p:cBhvr>
                                        <p:cTn id="118" dur="166" decel="50000">
                                          <p:stCondLst>
                                            <p:cond delay="1338"/>
                                          </p:stCondLst>
                                        </p:cTn>
                                        <p:tgtEl>
                                          <p:spTgt spid="21"/>
                                        </p:tgtEl>
                                      </p:cBhvr>
                                      <p:to x="100000" y="100000"/>
                                    </p:animScale>
                                    <p:animScale>
                                      <p:cBhvr>
                                        <p:cTn id="119" dur="26">
                                          <p:stCondLst>
                                            <p:cond delay="1642"/>
                                          </p:stCondLst>
                                        </p:cTn>
                                        <p:tgtEl>
                                          <p:spTgt spid="21"/>
                                        </p:tgtEl>
                                      </p:cBhvr>
                                      <p:to x="100000" y="90000"/>
                                    </p:animScale>
                                    <p:animScale>
                                      <p:cBhvr>
                                        <p:cTn id="120" dur="166" decel="50000">
                                          <p:stCondLst>
                                            <p:cond delay="1668"/>
                                          </p:stCondLst>
                                        </p:cTn>
                                        <p:tgtEl>
                                          <p:spTgt spid="21"/>
                                        </p:tgtEl>
                                      </p:cBhvr>
                                      <p:to x="100000" y="100000"/>
                                    </p:animScale>
                                    <p:animScale>
                                      <p:cBhvr>
                                        <p:cTn id="121" dur="26">
                                          <p:stCondLst>
                                            <p:cond delay="1808"/>
                                          </p:stCondLst>
                                        </p:cTn>
                                        <p:tgtEl>
                                          <p:spTgt spid="21"/>
                                        </p:tgtEl>
                                      </p:cBhvr>
                                      <p:to x="100000" y="95000"/>
                                    </p:animScale>
                                    <p:animScale>
                                      <p:cBhvr>
                                        <p:cTn id="122" dur="166" decel="50000">
                                          <p:stCondLst>
                                            <p:cond delay="1834"/>
                                          </p:stCondLst>
                                        </p:cTn>
                                        <p:tgtEl>
                                          <p:spTgt spid="21"/>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29"/>
                                        </p:tgtEl>
                                        <p:attrNameLst>
                                          <p:attrName>style.visibility</p:attrName>
                                        </p:attrNameLst>
                                      </p:cBhvr>
                                      <p:to>
                                        <p:strVal val="visible"/>
                                      </p:to>
                                    </p:set>
                                    <p:animEffect transition="in" filter="wipe(down)">
                                      <p:cBhvr>
                                        <p:cTn id="125" dur="580">
                                          <p:stCondLst>
                                            <p:cond delay="0"/>
                                          </p:stCondLst>
                                        </p:cTn>
                                        <p:tgtEl>
                                          <p:spTgt spid="29"/>
                                        </p:tgtEl>
                                      </p:cBhvr>
                                    </p:animEffect>
                                    <p:anim calcmode="lin" valueType="num">
                                      <p:cBhvr>
                                        <p:cTn id="12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1" dur="26">
                                          <p:stCondLst>
                                            <p:cond delay="650"/>
                                          </p:stCondLst>
                                        </p:cTn>
                                        <p:tgtEl>
                                          <p:spTgt spid="29"/>
                                        </p:tgtEl>
                                      </p:cBhvr>
                                      <p:to x="100000" y="60000"/>
                                    </p:animScale>
                                    <p:animScale>
                                      <p:cBhvr>
                                        <p:cTn id="132" dur="166" decel="50000">
                                          <p:stCondLst>
                                            <p:cond delay="676"/>
                                          </p:stCondLst>
                                        </p:cTn>
                                        <p:tgtEl>
                                          <p:spTgt spid="29"/>
                                        </p:tgtEl>
                                      </p:cBhvr>
                                      <p:to x="100000" y="100000"/>
                                    </p:animScale>
                                    <p:animScale>
                                      <p:cBhvr>
                                        <p:cTn id="133" dur="26">
                                          <p:stCondLst>
                                            <p:cond delay="1312"/>
                                          </p:stCondLst>
                                        </p:cTn>
                                        <p:tgtEl>
                                          <p:spTgt spid="29"/>
                                        </p:tgtEl>
                                      </p:cBhvr>
                                      <p:to x="100000" y="80000"/>
                                    </p:animScale>
                                    <p:animScale>
                                      <p:cBhvr>
                                        <p:cTn id="134" dur="166" decel="50000">
                                          <p:stCondLst>
                                            <p:cond delay="1338"/>
                                          </p:stCondLst>
                                        </p:cTn>
                                        <p:tgtEl>
                                          <p:spTgt spid="29"/>
                                        </p:tgtEl>
                                      </p:cBhvr>
                                      <p:to x="100000" y="100000"/>
                                    </p:animScale>
                                    <p:animScale>
                                      <p:cBhvr>
                                        <p:cTn id="135" dur="26">
                                          <p:stCondLst>
                                            <p:cond delay="1642"/>
                                          </p:stCondLst>
                                        </p:cTn>
                                        <p:tgtEl>
                                          <p:spTgt spid="29"/>
                                        </p:tgtEl>
                                      </p:cBhvr>
                                      <p:to x="100000" y="90000"/>
                                    </p:animScale>
                                    <p:animScale>
                                      <p:cBhvr>
                                        <p:cTn id="136" dur="166" decel="50000">
                                          <p:stCondLst>
                                            <p:cond delay="1668"/>
                                          </p:stCondLst>
                                        </p:cTn>
                                        <p:tgtEl>
                                          <p:spTgt spid="29"/>
                                        </p:tgtEl>
                                      </p:cBhvr>
                                      <p:to x="100000" y="100000"/>
                                    </p:animScale>
                                    <p:animScale>
                                      <p:cBhvr>
                                        <p:cTn id="137" dur="26">
                                          <p:stCondLst>
                                            <p:cond delay="1808"/>
                                          </p:stCondLst>
                                        </p:cTn>
                                        <p:tgtEl>
                                          <p:spTgt spid="29"/>
                                        </p:tgtEl>
                                      </p:cBhvr>
                                      <p:to x="100000" y="95000"/>
                                    </p:animScale>
                                    <p:animScale>
                                      <p:cBhvr>
                                        <p:cTn id="138" dur="166" decel="50000">
                                          <p:stCondLst>
                                            <p:cond delay="1834"/>
                                          </p:stCondLst>
                                        </p:cTn>
                                        <p:tgtEl>
                                          <p:spTgt spid="29"/>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wipe(down)">
                                      <p:cBhvr>
                                        <p:cTn id="141" dur="580">
                                          <p:stCondLst>
                                            <p:cond delay="0"/>
                                          </p:stCondLst>
                                        </p:cTn>
                                        <p:tgtEl>
                                          <p:spTgt spid="22"/>
                                        </p:tgtEl>
                                      </p:cBhvr>
                                    </p:animEffect>
                                    <p:anim calcmode="lin" valueType="num">
                                      <p:cBhvr>
                                        <p:cTn id="1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7" dur="26">
                                          <p:stCondLst>
                                            <p:cond delay="650"/>
                                          </p:stCondLst>
                                        </p:cTn>
                                        <p:tgtEl>
                                          <p:spTgt spid="22"/>
                                        </p:tgtEl>
                                      </p:cBhvr>
                                      <p:to x="100000" y="60000"/>
                                    </p:animScale>
                                    <p:animScale>
                                      <p:cBhvr>
                                        <p:cTn id="148" dur="166" decel="50000">
                                          <p:stCondLst>
                                            <p:cond delay="676"/>
                                          </p:stCondLst>
                                        </p:cTn>
                                        <p:tgtEl>
                                          <p:spTgt spid="22"/>
                                        </p:tgtEl>
                                      </p:cBhvr>
                                      <p:to x="100000" y="100000"/>
                                    </p:animScale>
                                    <p:animScale>
                                      <p:cBhvr>
                                        <p:cTn id="149" dur="26">
                                          <p:stCondLst>
                                            <p:cond delay="1312"/>
                                          </p:stCondLst>
                                        </p:cTn>
                                        <p:tgtEl>
                                          <p:spTgt spid="22"/>
                                        </p:tgtEl>
                                      </p:cBhvr>
                                      <p:to x="100000" y="80000"/>
                                    </p:animScale>
                                    <p:animScale>
                                      <p:cBhvr>
                                        <p:cTn id="150" dur="166" decel="50000">
                                          <p:stCondLst>
                                            <p:cond delay="1338"/>
                                          </p:stCondLst>
                                        </p:cTn>
                                        <p:tgtEl>
                                          <p:spTgt spid="22"/>
                                        </p:tgtEl>
                                      </p:cBhvr>
                                      <p:to x="100000" y="100000"/>
                                    </p:animScale>
                                    <p:animScale>
                                      <p:cBhvr>
                                        <p:cTn id="151" dur="26">
                                          <p:stCondLst>
                                            <p:cond delay="1642"/>
                                          </p:stCondLst>
                                        </p:cTn>
                                        <p:tgtEl>
                                          <p:spTgt spid="22"/>
                                        </p:tgtEl>
                                      </p:cBhvr>
                                      <p:to x="100000" y="90000"/>
                                    </p:animScale>
                                    <p:animScale>
                                      <p:cBhvr>
                                        <p:cTn id="152" dur="166" decel="50000">
                                          <p:stCondLst>
                                            <p:cond delay="1668"/>
                                          </p:stCondLst>
                                        </p:cTn>
                                        <p:tgtEl>
                                          <p:spTgt spid="22"/>
                                        </p:tgtEl>
                                      </p:cBhvr>
                                      <p:to x="100000" y="100000"/>
                                    </p:animScale>
                                    <p:animScale>
                                      <p:cBhvr>
                                        <p:cTn id="153" dur="26">
                                          <p:stCondLst>
                                            <p:cond delay="1808"/>
                                          </p:stCondLst>
                                        </p:cTn>
                                        <p:tgtEl>
                                          <p:spTgt spid="22"/>
                                        </p:tgtEl>
                                      </p:cBhvr>
                                      <p:to x="100000" y="95000"/>
                                    </p:animScale>
                                    <p:animScale>
                                      <p:cBhvr>
                                        <p:cTn id="154" dur="166" decel="50000">
                                          <p:stCondLst>
                                            <p:cond delay="1834"/>
                                          </p:stCondLst>
                                        </p:cTn>
                                        <p:tgtEl>
                                          <p:spTgt spid="22"/>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30"/>
                                        </p:tgtEl>
                                        <p:attrNameLst>
                                          <p:attrName>style.visibility</p:attrName>
                                        </p:attrNameLst>
                                      </p:cBhvr>
                                      <p:to>
                                        <p:strVal val="visible"/>
                                      </p:to>
                                    </p:set>
                                    <p:animEffect transition="in" filter="wipe(down)">
                                      <p:cBhvr>
                                        <p:cTn id="157" dur="580">
                                          <p:stCondLst>
                                            <p:cond delay="0"/>
                                          </p:stCondLst>
                                        </p:cTn>
                                        <p:tgtEl>
                                          <p:spTgt spid="30"/>
                                        </p:tgtEl>
                                      </p:cBhvr>
                                    </p:animEffect>
                                    <p:anim calcmode="lin" valueType="num">
                                      <p:cBhvr>
                                        <p:cTn id="1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63" dur="26">
                                          <p:stCondLst>
                                            <p:cond delay="650"/>
                                          </p:stCondLst>
                                        </p:cTn>
                                        <p:tgtEl>
                                          <p:spTgt spid="30"/>
                                        </p:tgtEl>
                                      </p:cBhvr>
                                      <p:to x="100000" y="60000"/>
                                    </p:animScale>
                                    <p:animScale>
                                      <p:cBhvr>
                                        <p:cTn id="164" dur="166" decel="50000">
                                          <p:stCondLst>
                                            <p:cond delay="676"/>
                                          </p:stCondLst>
                                        </p:cTn>
                                        <p:tgtEl>
                                          <p:spTgt spid="30"/>
                                        </p:tgtEl>
                                      </p:cBhvr>
                                      <p:to x="100000" y="100000"/>
                                    </p:animScale>
                                    <p:animScale>
                                      <p:cBhvr>
                                        <p:cTn id="165" dur="26">
                                          <p:stCondLst>
                                            <p:cond delay="1312"/>
                                          </p:stCondLst>
                                        </p:cTn>
                                        <p:tgtEl>
                                          <p:spTgt spid="30"/>
                                        </p:tgtEl>
                                      </p:cBhvr>
                                      <p:to x="100000" y="80000"/>
                                    </p:animScale>
                                    <p:animScale>
                                      <p:cBhvr>
                                        <p:cTn id="166" dur="166" decel="50000">
                                          <p:stCondLst>
                                            <p:cond delay="1338"/>
                                          </p:stCondLst>
                                        </p:cTn>
                                        <p:tgtEl>
                                          <p:spTgt spid="30"/>
                                        </p:tgtEl>
                                      </p:cBhvr>
                                      <p:to x="100000" y="100000"/>
                                    </p:animScale>
                                    <p:animScale>
                                      <p:cBhvr>
                                        <p:cTn id="167" dur="26">
                                          <p:stCondLst>
                                            <p:cond delay="1642"/>
                                          </p:stCondLst>
                                        </p:cTn>
                                        <p:tgtEl>
                                          <p:spTgt spid="30"/>
                                        </p:tgtEl>
                                      </p:cBhvr>
                                      <p:to x="100000" y="90000"/>
                                    </p:animScale>
                                    <p:animScale>
                                      <p:cBhvr>
                                        <p:cTn id="168" dur="166" decel="50000">
                                          <p:stCondLst>
                                            <p:cond delay="1668"/>
                                          </p:stCondLst>
                                        </p:cTn>
                                        <p:tgtEl>
                                          <p:spTgt spid="30"/>
                                        </p:tgtEl>
                                      </p:cBhvr>
                                      <p:to x="100000" y="100000"/>
                                    </p:animScale>
                                    <p:animScale>
                                      <p:cBhvr>
                                        <p:cTn id="169" dur="26">
                                          <p:stCondLst>
                                            <p:cond delay="1808"/>
                                          </p:stCondLst>
                                        </p:cTn>
                                        <p:tgtEl>
                                          <p:spTgt spid="30"/>
                                        </p:tgtEl>
                                      </p:cBhvr>
                                      <p:to x="100000" y="95000"/>
                                    </p:animScale>
                                    <p:animScale>
                                      <p:cBhvr>
                                        <p:cTn id="170" dur="166" decel="50000">
                                          <p:stCondLst>
                                            <p:cond delay="1834"/>
                                          </p:stCondLst>
                                        </p:cTn>
                                        <p:tgtEl>
                                          <p:spTgt spid="30"/>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31"/>
                                        </p:tgtEl>
                                        <p:attrNameLst>
                                          <p:attrName>style.visibility</p:attrName>
                                        </p:attrNameLst>
                                      </p:cBhvr>
                                      <p:to>
                                        <p:strVal val="visible"/>
                                      </p:to>
                                    </p:set>
                                    <p:animEffect transition="in" filter="wipe(down)">
                                      <p:cBhvr>
                                        <p:cTn id="173" dur="580">
                                          <p:stCondLst>
                                            <p:cond delay="0"/>
                                          </p:stCondLst>
                                        </p:cTn>
                                        <p:tgtEl>
                                          <p:spTgt spid="31"/>
                                        </p:tgtEl>
                                      </p:cBhvr>
                                    </p:animEffect>
                                    <p:anim calcmode="lin" valueType="num">
                                      <p:cBhvr>
                                        <p:cTn id="174"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9" dur="26">
                                          <p:stCondLst>
                                            <p:cond delay="650"/>
                                          </p:stCondLst>
                                        </p:cTn>
                                        <p:tgtEl>
                                          <p:spTgt spid="31"/>
                                        </p:tgtEl>
                                      </p:cBhvr>
                                      <p:to x="100000" y="60000"/>
                                    </p:animScale>
                                    <p:animScale>
                                      <p:cBhvr>
                                        <p:cTn id="180" dur="166" decel="50000">
                                          <p:stCondLst>
                                            <p:cond delay="676"/>
                                          </p:stCondLst>
                                        </p:cTn>
                                        <p:tgtEl>
                                          <p:spTgt spid="31"/>
                                        </p:tgtEl>
                                      </p:cBhvr>
                                      <p:to x="100000" y="100000"/>
                                    </p:animScale>
                                    <p:animScale>
                                      <p:cBhvr>
                                        <p:cTn id="181" dur="26">
                                          <p:stCondLst>
                                            <p:cond delay="1312"/>
                                          </p:stCondLst>
                                        </p:cTn>
                                        <p:tgtEl>
                                          <p:spTgt spid="31"/>
                                        </p:tgtEl>
                                      </p:cBhvr>
                                      <p:to x="100000" y="80000"/>
                                    </p:animScale>
                                    <p:animScale>
                                      <p:cBhvr>
                                        <p:cTn id="182" dur="166" decel="50000">
                                          <p:stCondLst>
                                            <p:cond delay="1338"/>
                                          </p:stCondLst>
                                        </p:cTn>
                                        <p:tgtEl>
                                          <p:spTgt spid="31"/>
                                        </p:tgtEl>
                                      </p:cBhvr>
                                      <p:to x="100000" y="100000"/>
                                    </p:animScale>
                                    <p:animScale>
                                      <p:cBhvr>
                                        <p:cTn id="183" dur="26">
                                          <p:stCondLst>
                                            <p:cond delay="1642"/>
                                          </p:stCondLst>
                                        </p:cTn>
                                        <p:tgtEl>
                                          <p:spTgt spid="31"/>
                                        </p:tgtEl>
                                      </p:cBhvr>
                                      <p:to x="100000" y="90000"/>
                                    </p:animScale>
                                    <p:animScale>
                                      <p:cBhvr>
                                        <p:cTn id="184" dur="166" decel="50000">
                                          <p:stCondLst>
                                            <p:cond delay="1668"/>
                                          </p:stCondLst>
                                        </p:cTn>
                                        <p:tgtEl>
                                          <p:spTgt spid="31"/>
                                        </p:tgtEl>
                                      </p:cBhvr>
                                      <p:to x="100000" y="100000"/>
                                    </p:animScale>
                                    <p:animScale>
                                      <p:cBhvr>
                                        <p:cTn id="185" dur="26">
                                          <p:stCondLst>
                                            <p:cond delay="1808"/>
                                          </p:stCondLst>
                                        </p:cTn>
                                        <p:tgtEl>
                                          <p:spTgt spid="31"/>
                                        </p:tgtEl>
                                      </p:cBhvr>
                                      <p:to x="100000" y="95000"/>
                                    </p:animScale>
                                    <p:animScale>
                                      <p:cBhvr>
                                        <p:cTn id="186" dur="166" decel="50000">
                                          <p:stCondLst>
                                            <p:cond delay="1834"/>
                                          </p:stCondLst>
                                        </p:cTn>
                                        <p:tgtEl>
                                          <p:spTgt spid="31"/>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24"/>
                                        </p:tgtEl>
                                        <p:attrNameLst>
                                          <p:attrName>style.visibility</p:attrName>
                                        </p:attrNameLst>
                                      </p:cBhvr>
                                      <p:to>
                                        <p:strVal val="visible"/>
                                      </p:to>
                                    </p:set>
                                    <p:animEffect transition="in" filter="wipe(down)">
                                      <p:cBhvr>
                                        <p:cTn id="205" dur="580">
                                          <p:stCondLst>
                                            <p:cond delay="0"/>
                                          </p:stCondLst>
                                        </p:cTn>
                                        <p:tgtEl>
                                          <p:spTgt spid="24"/>
                                        </p:tgtEl>
                                      </p:cBhvr>
                                    </p:animEffect>
                                    <p:anim calcmode="lin" valueType="num">
                                      <p:cBhvr>
                                        <p:cTn id="2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1" dur="26">
                                          <p:stCondLst>
                                            <p:cond delay="650"/>
                                          </p:stCondLst>
                                        </p:cTn>
                                        <p:tgtEl>
                                          <p:spTgt spid="24"/>
                                        </p:tgtEl>
                                      </p:cBhvr>
                                      <p:to x="100000" y="60000"/>
                                    </p:animScale>
                                    <p:animScale>
                                      <p:cBhvr>
                                        <p:cTn id="212" dur="166" decel="50000">
                                          <p:stCondLst>
                                            <p:cond delay="676"/>
                                          </p:stCondLst>
                                        </p:cTn>
                                        <p:tgtEl>
                                          <p:spTgt spid="24"/>
                                        </p:tgtEl>
                                      </p:cBhvr>
                                      <p:to x="100000" y="100000"/>
                                    </p:animScale>
                                    <p:animScale>
                                      <p:cBhvr>
                                        <p:cTn id="213" dur="26">
                                          <p:stCondLst>
                                            <p:cond delay="1312"/>
                                          </p:stCondLst>
                                        </p:cTn>
                                        <p:tgtEl>
                                          <p:spTgt spid="24"/>
                                        </p:tgtEl>
                                      </p:cBhvr>
                                      <p:to x="100000" y="80000"/>
                                    </p:animScale>
                                    <p:animScale>
                                      <p:cBhvr>
                                        <p:cTn id="214" dur="166" decel="50000">
                                          <p:stCondLst>
                                            <p:cond delay="1338"/>
                                          </p:stCondLst>
                                        </p:cTn>
                                        <p:tgtEl>
                                          <p:spTgt spid="24"/>
                                        </p:tgtEl>
                                      </p:cBhvr>
                                      <p:to x="100000" y="100000"/>
                                    </p:animScale>
                                    <p:animScale>
                                      <p:cBhvr>
                                        <p:cTn id="215" dur="26">
                                          <p:stCondLst>
                                            <p:cond delay="1642"/>
                                          </p:stCondLst>
                                        </p:cTn>
                                        <p:tgtEl>
                                          <p:spTgt spid="24"/>
                                        </p:tgtEl>
                                      </p:cBhvr>
                                      <p:to x="100000" y="90000"/>
                                    </p:animScale>
                                    <p:animScale>
                                      <p:cBhvr>
                                        <p:cTn id="216" dur="166" decel="50000">
                                          <p:stCondLst>
                                            <p:cond delay="1668"/>
                                          </p:stCondLst>
                                        </p:cTn>
                                        <p:tgtEl>
                                          <p:spTgt spid="24"/>
                                        </p:tgtEl>
                                      </p:cBhvr>
                                      <p:to x="100000" y="100000"/>
                                    </p:animScale>
                                    <p:animScale>
                                      <p:cBhvr>
                                        <p:cTn id="217" dur="26">
                                          <p:stCondLst>
                                            <p:cond delay="1808"/>
                                          </p:stCondLst>
                                        </p:cTn>
                                        <p:tgtEl>
                                          <p:spTgt spid="24"/>
                                        </p:tgtEl>
                                      </p:cBhvr>
                                      <p:to x="100000" y="95000"/>
                                    </p:animScale>
                                    <p:animScale>
                                      <p:cBhvr>
                                        <p:cTn id="218" dur="166" decel="50000">
                                          <p:stCondLst>
                                            <p:cond delay="1834"/>
                                          </p:stCondLst>
                                        </p:cTn>
                                        <p:tgtEl>
                                          <p:spTgt spid="24"/>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25"/>
                                        </p:tgtEl>
                                        <p:attrNameLst>
                                          <p:attrName>style.visibility</p:attrName>
                                        </p:attrNameLst>
                                      </p:cBhvr>
                                      <p:to>
                                        <p:strVal val="visible"/>
                                      </p:to>
                                    </p:set>
                                    <p:animEffect transition="in" filter="wipe(down)">
                                      <p:cBhvr>
                                        <p:cTn id="221" dur="580">
                                          <p:stCondLst>
                                            <p:cond delay="0"/>
                                          </p:stCondLst>
                                        </p:cTn>
                                        <p:tgtEl>
                                          <p:spTgt spid="25"/>
                                        </p:tgtEl>
                                      </p:cBhvr>
                                    </p:animEffect>
                                    <p:anim calcmode="lin" valueType="num">
                                      <p:cBhvr>
                                        <p:cTn id="22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27" dur="26">
                                          <p:stCondLst>
                                            <p:cond delay="650"/>
                                          </p:stCondLst>
                                        </p:cTn>
                                        <p:tgtEl>
                                          <p:spTgt spid="25"/>
                                        </p:tgtEl>
                                      </p:cBhvr>
                                      <p:to x="100000" y="60000"/>
                                    </p:animScale>
                                    <p:animScale>
                                      <p:cBhvr>
                                        <p:cTn id="228" dur="166" decel="50000">
                                          <p:stCondLst>
                                            <p:cond delay="676"/>
                                          </p:stCondLst>
                                        </p:cTn>
                                        <p:tgtEl>
                                          <p:spTgt spid="25"/>
                                        </p:tgtEl>
                                      </p:cBhvr>
                                      <p:to x="100000" y="100000"/>
                                    </p:animScale>
                                    <p:animScale>
                                      <p:cBhvr>
                                        <p:cTn id="229" dur="26">
                                          <p:stCondLst>
                                            <p:cond delay="1312"/>
                                          </p:stCondLst>
                                        </p:cTn>
                                        <p:tgtEl>
                                          <p:spTgt spid="25"/>
                                        </p:tgtEl>
                                      </p:cBhvr>
                                      <p:to x="100000" y="80000"/>
                                    </p:animScale>
                                    <p:animScale>
                                      <p:cBhvr>
                                        <p:cTn id="230" dur="166" decel="50000">
                                          <p:stCondLst>
                                            <p:cond delay="1338"/>
                                          </p:stCondLst>
                                        </p:cTn>
                                        <p:tgtEl>
                                          <p:spTgt spid="25"/>
                                        </p:tgtEl>
                                      </p:cBhvr>
                                      <p:to x="100000" y="100000"/>
                                    </p:animScale>
                                    <p:animScale>
                                      <p:cBhvr>
                                        <p:cTn id="231" dur="26">
                                          <p:stCondLst>
                                            <p:cond delay="1642"/>
                                          </p:stCondLst>
                                        </p:cTn>
                                        <p:tgtEl>
                                          <p:spTgt spid="25"/>
                                        </p:tgtEl>
                                      </p:cBhvr>
                                      <p:to x="100000" y="90000"/>
                                    </p:animScale>
                                    <p:animScale>
                                      <p:cBhvr>
                                        <p:cTn id="232" dur="166" decel="50000">
                                          <p:stCondLst>
                                            <p:cond delay="1668"/>
                                          </p:stCondLst>
                                        </p:cTn>
                                        <p:tgtEl>
                                          <p:spTgt spid="25"/>
                                        </p:tgtEl>
                                      </p:cBhvr>
                                      <p:to x="100000" y="100000"/>
                                    </p:animScale>
                                    <p:animScale>
                                      <p:cBhvr>
                                        <p:cTn id="233" dur="26">
                                          <p:stCondLst>
                                            <p:cond delay="1808"/>
                                          </p:stCondLst>
                                        </p:cTn>
                                        <p:tgtEl>
                                          <p:spTgt spid="25"/>
                                        </p:tgtEl>
                                      </p:cBhvr>
                                      <p:to x="100000" y="95000"/>
                                    </p:animScale>
                                    <p:animScale>
                                      <p:cBhvr>
                                        <p:cTn id="234" dur="166" decel="50000">
                                          <p:stCondLst>
                                            <p:cond delay="1834"/>
                                          </p:stCondLst>
                                        </p:cTn>
                                        <p:tgtEl>
                                          <p:spTgt spid="25"/>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32"/>
                                        </p:tgtEl>
                                        <p:attrNameLst>
                                          <p:attrName>style.visibility</p:attrName>
                                        </p:attrNameLst>
                                      </p:cBhvr>
                                      <p:to>
                                        <p:strVal val="visible"/>
                                      </p:to>
                                    </p:set>
                                    <p:animEffect transition="in" filter="wipe(down)">
                                      <p:cBhvr>
                                        <p:cTn id="237" dur="580">
                                          <p:stCondLst>
                                            <p:cond delay="0"/>
                                          </p:stCondLst>
                                        </p:cTn>
                                        <p:tgtEl>
                                          <p:spTgt spid="32"/>
                                        </p:tgtEl>
                                      </p:cBhvr>
                                    </p:animEffect>
                                    <p:anim calcmode="lin" valueType="num">
                                      <p:cBhvr>
                                        <p:cTn id="2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43" dur="26">
                                          <p:stCondLst>
                                            <p:cond delay="650"/>
                                          </p:stCondLst>
                                        </p:cTn>
                                        <p:tgtEl>
                                          <p:spTgt spid="32"/>
                                        </p:tgtEl>
                                      </p:cBhvr>
                                      <p:to x="100000" y="60000"/>
                                    </p:animScale>
                                    <p:animScale>
                                      <p:cBhvr>
                                        <p:cTn id="244" dur="166" decel="50000">
                                          <p:stCondLst>
                                            <p:cond delay="676"/>
                                          </p:stCondLst>
                                        </p:cTn>
                                        <p:tgtEl>
                                          <p:spTgt spid="32"/>
                                        </p:tgtEl>
                                      </p:cBhvr>
                                      <p:to x="100000" y="100000"/>
                                    </p:animScale>
                                    <p:animScale>
                                      <p:cBhvr>
                                        <p:cTn id="245" dur="26">
                                          <p:stCondLst>
                                            <p:cond delay="1312"/>
                                          </p:stCondLst>
                                        </p:cTn>
                                        <p:tgtEl>
                                          <p:spTgt spid="32"/>
                                        </p:tgtEl>
                                      </p:cBhvr>
                                      <p:to x="100000" y="80000"/>
                                    </p:animScale>
                                    <p:animScale>
                                      <p:cBhvr>
                                        <p:cTn id="246" dur="166" decel="50000">
                                          <p:stCondLst>
                                            <p:cond delay="1338"/>
                                          </p:stCondLst>
                                        </p:cTn>
                                        <p:tgtEl>
                                          <p:spTgt spid="32"/>
                                        </p:tgtEl>
                                      </p:cBhvr>
                                      <p:to x="100000" y="100000"/>
                                    </p:animScale>
                                    <p:animScale>
                                      <p:cBhvr>
                                        <p:cTn id="247" dur="26">
                                          <p:stCondLst>
                                            <p:cond delay="1642"/>
                                          </p:stCondLst>
                                        </p:cTn>
                                        <p:tgtEl>
                                          <p:spTgt spid="32"/>
                                        </p:tgtEl>
                                      </p:cBhvr>
                                      <p:to x="100000" y="90000"/>
                                    </p:animScale>
                                    <p:animScale>
                                      <p:cBhvr>
                                        <p:cTn id="248" dur="166" decel="50000">
                                          <p:stCondLst>
                                            <p:cond delay="1668"/>
                                          </p:stCondLst>
                                        </p:cTn>
                                        <p:tgtEl>
                                          <p:spTgt spid="32"/>
                                        </p:tgtEl>
                                      </p:cBhvr>
                                      <p:to x="100000" y="100000"/>
                                    </p:animScale>
                                    <p:animScale>
                                      <p:cBhvr>
                                        <p:cTn id="249" dur="26">
                                          <p:stCondLst>
                                            <p:cond delay="1808"/>
                                          </p:stCondLst>
                                        </p:cTn>
                                        <p:tgtEl>
                                          <p:spTgt spid="32"/>
                                        </p:tgtEl>
                                      </p:cBhvr>
                                      <p:to x="100000" y="95000"/>
                                    </p:animScale>
                                    <p:animScale>
                                      <p:cBhvr>
                                        <p:cTn id="250" dur="166" decel="50000">
                                          <p:stCondLst>
                                            <p:cond delay="1834"/>
                                          </p:stCondLst>
                                        </p:cTn>
                                        <p:tgtEl>
                                          <p:spTgt spid="32"/>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10"/>
                                        </p:tgtEl>
                                        <p:attrNameLst>
                                          <p:attrName>style.visibility</p:attrName>
                                        </p:attrNameLst>
                                      </p:cBhvr>
                                      <p:to>
                                        <p:strVal val="visible"/>
                                      </p:to>
                                    </p:set>
                                    <p:animEffect transition="in" filter="fade">
                                      <p:cBhvr>
                                        <p:cTn id="253" dur="2750"/>
                                        <p:tgtEl>
                                          <p:spTgt spid="10"/>
                                        </p:tgtEl>
                                      </p:cBhvr>
                                    </p:animEffect>
                                  </p:childTnLst>
                                </p:cTn>
                              </p:par>
                            </p:childTnLst>
                          </p:cTn>
                        </p:par>
                      </p:childTnLst>
                    </p:cTn>
                  </p:par>
                  <p:par>
                    <p:cTn id="254" fill="hold">
                      <p:stCondLst>
                        <p:cond delay="indefinite"/>
                      </p:stCondLst>
                      <p:childTnLst>
                        <p:par>
                          <p:cTn id="255" fill="hold">
                            <p:stCondLst>
                              <p:cond delay="0"/>
                            </p:stCondLst>
                            <p:childTnLst>
                              <p:par>
                                <p:cTn id="256" presetID="16" presetClass="entr" presetSubtype="21" fill="hold" nodeType="clickEffect">
                                  <p:stCondLst>
                                    <p:cond delay="0"/>
                                  </p:stCondLst>
                                  <p:childTnLst>
                                    <p:set>
                                      <p:cBhvr>
                                        <p:cTn id="257" dur="1" fill="hold">
                                          <p:stCondLst>
                                            <p:cond delay="0"/>
                                          </p:stCondLst>
                                        </p:cTn>
                                        <p:tgtEl>
                                          <p:spTgt spid="3"/>
                                        </p:tgtEl>
                                        <p:attrNameLst>
                                          <p:attrName>style.visibility</p:attrName>
                                        </p:attrNameLst>
                                      </p:cBhvr>
                                      <p:to>
                                        <p:strVal val="visible"/>
                                      </p:to>
                                    </p:set>
                                    <p:animEffect transition="in" filter="barn(inVertical)">
                                      <p:cBhvr>
                                        <p:cTn id="258" dur="500"/>
                                        <p:tgtEl>
                                          <p:spTgt spid="3"/>
                                        </p:tgtEl>
                                      </p:cBhvr>
                                    </p:animEffect>
                                  </p:childTnLst>
                                </p:cTn>
                              </p:par>
                            </p:childTnLst>
                          </p:cTn>
                        </p:par>
                      </p:childTnLst>
                    </p:cTn>
                  </p:par>
                  <p:par>
                    <p:cTn id="259" fill="hold">
                      <p:stCondLst>
                        <p:cond delay="indefinite"/>
                      </p:stCondLst>
                      <p:childTnLst>
                        <p:par>
                          <p:cTn id="260" fill="hold">
                            <p:stCondLst>
                              <p:cond delay="0"/>
                            </p:stCondLst>
                            <p:childTnLst>
                              <p:par>
                                <p:cTn id="261" presetID="6" presetClass="entr" presetSubtype="16" fill="hold" nodeType="clickEffect">
                                  <p:stCondLst>
                                    <p:cond delay="0"/>
                                  </p:stCondLst>
                                  <p:childTnLst>
                                    <p:set>
                                      <p:cBhvr>
                                        <p:cTn id="262" dur="1" fill="hold">
                                          <p:stCondLst>
                                            <p:cond delay="0"/>
                                          </p:stCondLst>
                                        </p:cTn>
                                        <p:tgtEl>
                                          <p:spTgt spid="5"/>
                                        </p:tgtEl>
                                        <p:attrNameLst>
                                          <p:attrName>style.visibility</p:attrName>
                                        </p:attrNameLst>
                                      </p:cBhvr>
                                      <p:to>
                                        <p:strVal val="visible"/>
                                      </p:to>
                                    </p:set>
                                    <p:animEffect transition="in" filter="circle(in)">
                                      <p:cBhvr>
                                        <p:cTn id="26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组合 9"/>
          <p:cNvGrpSpPr/>
          <p:nvPr/>
        </p:nvGrpSpPr>
        <p:grpSpPr>
          <a:xfrm>
            <a:off x="1641872" y="4103688"/>
            <a:ext cx="6481763" cy="959644"/>
            <a:chOff x="1312863" y="187325"/>
            <a:chExt cx="8642350" cy="1279525"/>
          </a:xfrm>
          <a:solidFill>
            <a:srgbClr val="8FA4B7">
              <a:alpha val="42000"/>
            </a:srgbClr>
          </a:solidFill>
        </p:grpSpPr>
        <p:sp>
          <p:nvSpPr>
            <p:cNvPr id="11"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2"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3"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4"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5"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16"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7" name="椭圆 16"/>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8" name="椭圆 17"/>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9" name="椭圆 18"/>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0" name="椭圆 19"/>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1" name="椭圆 20"/>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2" name="椭圆 21"/>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3" name="椭圆 22"/>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椭圆 27"/>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8" name="矩形 7"/>
          <p:cNvSpPr/>
          <p:nvPr/>
        </p:nvSpPr>
        <p:spPr>
          <a:xfrm>
            <a:off x="3309938" y="1554646"/>
            <a:ext cx="3005951" cy="769441"/>
          </a:xfrm>
          <a:prstGeom prst="rect">
            <a:avLst/>
          </a:prstGeom>
          <a:effectLst/>
        </p:spPr>
        <p:txBody>
          <a:bodyPr wrap="none">
            <a:spAutoFit/>
          </a:bodyPr>
          <a:lstStyle/>
          <a:p>
            <a:r>
              <a:rPr lang="zh-CN" altLang="en-US" sz="4400" dirty="0">
                <a:solidFill>
                  <a:srgbClr val="374552"/>
                </a:solidFill>
                <a:latin typeface="微软雅黑" panose="020B0503020204020204" pitchFamily="34" charset="-122"/>
                <a:ea typeface="微软雅黑" panose="020B0503020204020204" pitchFamily="34" charset="-122"/>
              </a:rPr>
              <a:t>感谢观看！</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par>
                                <p:cTn id="31" presetID="26" presetClass="entr" presetSubtype="0" fill="hold" grpId="0" nodeType="withEffect">
                                  <p:stCondLst>
                                    <p:cond delay="40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80">
                                          <p:stCondLst>
                                            <p:cond delay="0"/>
                                          </p:stCondLst>
                                        </p:cTn>
                                        <p:tgtEl>
                                          <p:spTgt spid="18"/>
                                        </p:tgtEl>
                                      </p:cBhvr>
                                    </p:animEffect>
                                    <p:anim calcmode="lin" valueType="num">
                                      <p:cBhvr>
                                        <p:cTn id="3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9" dur="26">
                                          <p:stCondLst>
                                            <p:cond delay="650"/>
                                          </p:stCondLst>
                                        </p:cTn>
                                        <p:tgtEl>
                                          <p:spTgt spid="18"/>
                                        </p:tgtEl>
                                      </p:cBhvr>
                                      <p:to x="100000" y="60000"/>
                                    </p:animScale>
                                    <p:animScale>
                                      <p:cBhvr>
                                        <p:cTn id="40" dur="166" decel="50000">
                                          <p:stCondLst>
                                            <p:cond delay="676"/>
                                          </p:stCondLst>
                                        </p:cTn>
                                        <p:tgtEl>
                                          <p:spTgt spid="18"/>
                                        </p:tgtEl>
                                      </p:cBhvr>
                                      <p:to x="100000" y="100000"/>
                                    </p:animScale>
                                    <p:animScale>
                                      <p:cBhvr>
                                        <p:cTn id="41" dur="26">
                                          <p:stCondLst>
                                            <p:cond delay="1312"/>
                                          </p:stCondLst>
                                        </p:cTn>
                                        <p:tgtEl>
                                          <p:spTgt spid="18"/>
                                        </p:tgtEl>
                                      </p:cBhvr>
                                      <p:to x="100000" y="80000"/>
                                    </p:animScale>
                                    <p:animScale>
                                      <p:cBhvr>
                                        <p:cTn id="42" dur="166" decel="50000">
                                          <p:stCondLst>
                                            <p:cond delay="1338"/>
                                          </p:stCondLst>
                                        </p:cTn>
                                        <p:tgtEl>
                                          <p:spTgt spid="18"/>
                                        </p:tgtEl>
                                      </p:cBhvr>
                                      <p:to x="100000" y="100000"/>
                                    </p:animScale>
                                    <p:animScale>
                                      <p:cBhvr>
                                        <p:cTn id="43" dur="26">
                                          <p:stCondLst>
                                            <p:cond delay="1642"/>
                                          </p:stCondLst>
                                        </p:cTn>
                                        <p:tgtEl>
                                          <p:spTgt spid="18"/>
                                        </p:tgtEl>
                                      </p:cBhvr>
                                      <p:to x="100000" y="90000"/>
                                    </p:animScale>
                                    <p:animScale>
                                      <p:cBhvr>
                                        <p:cTn id="44" dur="166" decel="50000">
                                          <p:stCondLst>
                                            <p:cond delay="1668"/>
                                          </p:stCondLst>
                                        </p:cTn>
                                        <p:tgtEl>
                                          <p:spTgt spid="18"/>
                                        </p:tgtEl>
                                      </p:cBhvr>
                                      <p:to x="100000" y="100000"/>
                                    </p:animScale>
                                    <p:animScale>
                                      <p:cBhvr>
                                        <p:cTn id="45" dur="26">
                                          <p:stCondLst>
                                            <p:cond delay="1808"/>
                                          </p:stCondLst>
                                        </p:cTn>
                                        <p:tgtEl>
                                          <p:spTgt spid="18"/>
                                        </p:tgtEl>
                                      </p:cBhvr>
                                      <p:to x="100000" y="95000"/>
                                    </p:animScale>
                                    <p:animScale>
                                      <p:cBhvr>
                                        <p:cTn id="46" dur="166" decel="50000">
                                          <p:stCondLst>
                                            <p:cond delay="1834"/>
                                          </p:stCondLst>
                                        </p:cTn>
                                        <p:tgtEl>
                                          <p:spTgt spid="18"/>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80">
                                          <p:stCondLst>
                                            <p:cond delay="0"/>
                                          </p:stCondLst>
                                        </p:cTn>
                                        <p:tgtEl>
                                          <p:spTgt spid="27"/>
                                        </p:tgtEl>
                                      </p:cBhvr>
                                    </p:animEffect>
                                    <p:anim calcmode="lin" valueType="num">
                                      <p:cBhvr>
                                        <p:cTn id="5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5" dur="26">
                                          <p:stCondLst>
                                            <p:cond delay="650"/>
                                          </p:stCondLst>
                                        </p:cTn>
                                        <p:tgtEl>
                                          <p:spTgt spid="27"/>
                                        </p:tgtEl>
                                      </p:cBhvr>
                                      <p:to x="100000" y="60000"/>
                                    </p:animScale>
                                    <p:animScale>
                                      <p:cBhvr>
                                        <p:cTn id="56" dur="166" decel="50000">
                                          <p:stCondLst>
                                            <p:cond delay="676"/>
                                          </p:stCondLst>
                                        </p:cTn>
                                        <p:tgtEl>
                                          <p:spTgt spid="27"/>
                                        </p:tgtEl>
                                      </p:cBhvr>
                                      <p:to x="100000" y="100000"/>
                                    </p:animScale>
                                    <p:animScale>
                                      <p:cBhvr>
                                        <p:cTn id="57" dur="26">
                                          <p:stCondLst>
                                            <p:cond delay="1312"/>
                                          </p:stCondLst>
                                        </p:cTn>
                                        <p:tgtEl>
                                          <p:spTgt spid="27"/>
                                        </p:tgtEl>
                                      </p:cBhvr>
                                      <p:to x="100000" y="80000"/>
                                    </p:animScale>
                                    <p:animScale>
                                      <p:cBhvr>
                                        <p:cTn id="58" dur="166" decel="50000">
                                          <p:stCondLst>
                                            <p:cond delay="1338"/>
                                          </p:stCondLst>
                                        </p:cTn>
                                        <p:tgtEl>
                                          <p:spTgt spid="27"/>
                                        </p:tgtEl>
                                      </p:cBhvr>
                                      <p:to x="100000" y="100000"/>
                                    </p:animScale>
                                    <p:animScale>
                                      <p:cBhvr>
                                        <p:cTn id="59" dur="26">
                                          <p:stCondLst>
                                            <p:cond delay="1642"/>
                                          </p:stCondLst>
                                        </p:cTn>
                                        <p:tgtEl>
                                          <p:spTgt spid="27"/>
                                        </p:tgtEl>
                                      </p:cBhvr>
                                      <p:to x="100000" y="90000"/>
                                    </p:animScale>
                                    <p:animScale>
                                      <p:cBhvr>
                                        <p:cTn id="60" dur="166" decel="50000">
                                          <p:stCondLst>
                                            <p:cond delay="1668"/>
                                          </p:stCondLst>
                                        </p:cTn>
                                        <p:tgtEl>
                                          <p:spTgt spid="27"/>
                                        </p:tgtEl>
                                      </p:cBhvr>
                                      <p:to x="100000" y="100000"/>
                                    </p:animScale>
                                    <p:animScale>
                                      <p:cBhvr>
                                        <p:cTn id="61" dur="26">
                                          <p:stCondLst>
                                            <p:cond delay="1808"/>
                                          </p:stCondLst>
                                        </p:cTn>
                                        <p:tgtEl>
                                          <p:spTgt spid="27"/>
                                        </p:tgtEl>
                                      </p:cBhvr>
                                      <p:to x="100000" y="95000"/>
                                    </p:animScale>
                                    <p:animScale>
                                      <p:cBhvr>
                                        <p:cTn id="62" dur="166" decel="50000">
                                          <p:stCondLst>
                                            <p:cond delay="1834"/>
                                          </p:stCondLst>
                                        </p:cTn>
                                        <p:tgtEl>
                                          <p:spTgt spid="27"/>
                                        </p:tgtEl>
                                      </p:cBhvr>
                                      <p:to x="100000" y="100000"/>
                                    </p:animScale>
                                  </p:childTnLst>
                                </p:cTn>
                              </p:par>
                              <p:par>
                                <p:cTn id="63" presetID="26" presetClass="entr" presetSubtype="0" fill="hold" grpId="0" nodeType="withEffect">
                                  <p:stCondLst>
                                    <p:cond delay="30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80">
                                          <p:stCondLst>
                                            <p:cond delay="0"/>
                                          </p:stCondLst>
                                        </p:cTn>
                                        <p:tgtEl>
                                          <p:spTgt spid="28"/>
                                        </p:tgtEl>
                                      </p:cBhvr>
                                    </p:animEffect>
                                    <p:anim calcmode="lin" valueType="num">
                                      <p:cBhvr>
                                        <p:cTn id="6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1" dur="26">
                                          <p:stCondLst>
                                            <p:cond delay="650"/>
                                          </p:stCondLst>
                                        </p:cTn>
                                        <p:tgtEl>
                                          <p:spTgt spid="28"/>
                                        </p:tgtEl>
                                      </p:cBhvr>
                                      <p:to x="100000" y="60000"/>
                                    </p:animScale>
                                    <p:animScale>
                                      <p:cBhvr>
                                        <p:cTn id="72" dur="166" decel="50000">
                                          <p:stCondLst>
                                            <p:cond delay="676"/>
                                          </p:stCondLst>
                                        </p:cTn>
                                        <p:tgtEl>
                                          <p:spTgt spid="28"/>
                                        </p:tgtEl>
                                      </p:cBhvr>
                                      <p:to x="100000" y="100000"/>
                                    </p:animScale>
                                    <p:animScale>
                                      <p:cBhvr>
                                        <p:cTn id="73" dur="26">
                                          <p:stCondLst>
                                            <p:cond delay="1312"/>
                                          </p:stCondLst>
                                        </p:cTn>
                                        <p:tgtEl>
                                          <p:spTgt spid="28"/>
                                        </p:tgtEl>
                                      </p:cBhvr>
                                      <p:to x="100000" y="80000"/>
                                    </p:animScale>
                                    <p:animScale>
                                      <p:cBhvr>
                                        <p:cTn id="74" dur="166" decel="50000">
                                          <p:stCondLst>
                                            <p:cond delay="1338"/>
                                          </p:stCondLst>
                                        </p:cTn>
                                        <p:tgtEl>
                                          <p:spTgt spid="28"/>
                                        </p:tgtEl>
                                      </p:cBhvr>
                                      <p:to x="100000" y="100000"/>
                                    </p:animScale>
                                    <p:animScale>
                                      <p:cBhvr>
                                        <p:cTn id="75" dur="26">
                                          <p:stCondLst>
                                            <p:cond delay="1642"/>
                                          </p:stCondLst>
                                        </p:cTn>
                                        <p:tgtEl>
                                          <p:spTgt spid="28"/>
                                        </p:tgtEl>
                                      </p:cBhvr>
                                      <p:to x="100000" y="90000"/>
                                    </p:animScale>
                                    <p:animScale>
                                      <p:cBhvr>
                                        <p:cTn id="76" dur="166" decel="50000">
                                          <p:stCondLst>
                                            <p:cond delay="1668"/>
                                          </p:stCondLst>
                                        </p:cTn>
                                        <p:tgtEl>
                                          <p:spTgt spid="28"/>
                                        </p:tgtEl>
                                      </p:cBhvr>
                                      <p:to x="100000" y="100000"/>
                                    </p:animScale>
                                    <p:animScale>
                                      <p:cBhvr>
                                        <p:cTn id="77" dur="26">
                                          <p:stCondLst>
                                            <p:cond delay="1808"/>
                                          </p:stCondLst>
                                        </p:cTn>
                                        <p:tgtEl>
                                          <p:spTgt spid="28"/>
                                        </p:tgtEl>
                                      </p:cBhvr>
                                      <p:to x="100000" y="95000"/>
                                    </p:animScale>
                                    <p:animScale>
                                      <p:cBhvr>
                                        <p:cTn id="78" dur="166" decel="50000">
                                          <p:stCondLst>
                                            <p:cond delay="1834"/>
                                          </p:stCondLst>
                                        </p:cTn>
                                        <p:tgtEl>
                                          <p:spTgt spid="28"/>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80">
                                          <p:stCondLst>
                                            <p:cond delay="0"/>
                                          </p:stCondLst>
                                        </p:cTn>
                                        <p:tgtEl>
                                          <p:spTgt spid="19"/>
                                        </p:tgtEl>
                                      </p:cBhvr>
                                    </p:animEffect>
                                    <p:anim calcmode="lin" valueType="num">
                                      <p:cBhvr>
                                        <p:cTn id="8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7" dur="26">
                                          <p:stCondLst>
                                            <p:cond delay="650"/>
                                          </p:stCondLst>
                                        </p:cTn>
                                        <p:tgtEl>
                                          <p:spTgt spid="19"/>
                                        </p:tgtEl>
                                      </p:cBhvr>
                                      <p:to x="100000" y="60000"/>
                                    </p:animScale>
                                    <p:animScale>
                                      <p:cBhvr>
                                        <p:cTn id="88" dur="166" decel="50000">
                                          <p:stCondLst>
                                            <p:cond delay="676"/>
                                          </p:stCondLst>
                                        </p:cTn>
                                        <p:tgtEl>
                                          <p:spTgt spid="19"/>
                                        </p:tgtEl>
                                      </p:cBhvr>
                                      <p:to x="100000" y="100000"/>
                                    </p:animScale>
                                    <p:animScale>
                                      <p:cBhvr>
                                        <p:cTn id="89" dur="26">
                                          <p:stCondLst>
                                            <p:cond delay="1312"/>
                                          </p:stCondLst>
                                        </p:cTn>
                                        <p:tgtEl>
                                          <p:spTgt spid="19"/>
                                        </p:tgtEl>
                                      </p:cBhvr>
                                      <p:to x="100000" y="80000"/>
                                    </p:animScale>
                                    <p:animScale>
                                      <p:cBhvr>
                                        <p:cTn id="90" dur="166" decel="50000">
                                          <p:stCondLst>
                                            <p:cond delay="1338"/>
                                          </p:stCondLst>
                                        </p:cTn>
                                        <p:tgtEl>
                                          <p:spTgt spid="19"/>
                                        </p:tgtEl>
                                      </p:cBhvr>
                                      <p:to x="100000" y="100000"/>
                                    </p:animScale>
                                    <p:animScale>
                                      <p:cBhvr>
                                        <p:cTn id="91" dur="26">
                                          <p:stCondLst>
                                            <p:cond delay="1642"/>
                                          </p:stCondLst>
                                        </p:cTn>
                                        <p:tgtEl>
                                          <p:spTgt spid="19"/>
                                        </p:tgtEl>
                                      </p:cBhvr>
                                      <p:to x="100000" y="90000"/>
                                    </p:animScale>
                                    <p:animScale>
                                      <p:cBhvr>
                                        <p:cTn id="92" dur="166" decel="50000">
                                          <p:stCondLst>
                                            <p:cond delay="1668"/>
                                          </p:stCondLst>
                                        </p:cTn>
                                        <p:tgtEl>
                                          <p:spTgt spid="19"/>
                                        </p:tgtEl>
                                      </p:cBhvr>
                                      <p:to x="100000" y="100000"/>
                                    </p:animScale>
                                    <p:animScale>
                                      <p:cBhvr>
                                        <p:cTn id="93" dur="26">
                                          <p:stCondLst>
                                            <p:cond delay="1808"/>
                                          </p:stCondLst>
                                        </p:cTn>
                                        <p:tgtEl>
                                          <p:spTgt spid="19"/>
                                        </p:tgtEl>
                                      </p:cBhvr>
                                      <p:to x="100000" y="95000"/>
                                    </p:animScale>
                                    <p:animScale>
                                      <p:cBhvr>
                                        <p:cTn id="94" dur="166" decel="50000">
                                          <p:stCondLst>
                                            <p:cond delay="1834"/>
                                          </p:stCondLst>
                                        </p:cTn>
                                        <p:tgtEl>
                                          <p:spTgt spid="19"/>
                                        </p:tgtEl>
                                      </p:cBhvr>
                                      <p:to x="100000" y="100000"/>
                                    </p:animScale>
                                  </p:childTnLst>
                                </p:cTn>
                              </p:par>
                              <p:par>
                                <p:cTn id="95" presetID="26" presetClass="entr" presetSubtype="0" fill="hold" grpId="0" nodeType="withEffect">
                                  <p:stCondLst>
                                    <p:cond delay="300"/>
                                  </p:stCondLst>
                                  <p:childTnLst>
                                    <p:set>
                                      <p:cBhvr>
                                        <p:cTn id="96" dur="1" fill="hold">
                                          <p:stCondLst>
                                            <p:cond delay="0"/>
                                          </p:stCondLst>
                                        </p:cTn>
                                        <p:tgtEl>
                                          <p:spTgt spid="20"/>
                                        </p:tgtEl>
                                        <p:attrNameLst>
                                          <p:attrName>style.visibility</p:attrName>
                                        </p:attrNameLst>
                                      </p:cBhvr>
                                      <p:to>
                                        <p:strVal val="visible"/>
                                      </p:to>
                                    </p:set>
                                    <p:animEffect transition="in" filter="wipe(down)">
                                      <p:cBhvr>
                                        <p:cTn id="97" dur="580">
                                          <p:stCondLst>
                                            <p:cond delay="0"/>
                                          </p:stCondLst>
                                        </p:cTn>
                                        <p:tgtEl>
                                          <p:spTgt spid="20"/>
                                        </p:tgtEl>
                                      </p:cBhvr>
                                    </p:animEffect>
                                    <p:anim calcmode="lin" valueType="num">
                                      <p:cBhvr>
                                        <p:cTn id="9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3" dur="26">
                                          <p:stCondLst>
                                            <p:cond delay="650"/>
                                          </p:stCondLst>
                                        </p:cTn>
                                        <p:tgtEl>
                                          <p:spTgt spid="20"/>
                                        </p:tgtEl>
                                      </p:cBhvr>
                                      <p:to x="100000" y="60000"/>
                                    </p:animScale>
                                    <p:animScale>
                                      <p:cBhvr>
                                        <p:cTn id="104" dur="166" decel="50000">
                                          <p:stCondLst>
                                            <p:cond delay="676"/>
                                          </p:stCondLst>
                                        </p:cTn>
                                        <p:tgtEl>
                                          <p:spTgt spid="20"/>
                                        </p:tgtEl>
                                      </p:cBhvr>
                                      <p:to x="100000" y="100000"/>
                                    </p:animScale>
                                    <p:animScale>
                                      <p:cBhvr>
                                        <p:cTn id="105" dur="26">
                                          <p:stCondLst>
                                            <p:cond delay="1312"/>
                                          </p:stCondLst>
                                        </p:cTn>
                                        <p:tgtEl>
                                          <p:spTgt spid="20"/>
                                        </p:tgtEl>
                                      </p:cBhvr>
                                      <p:to x="100000" y="80000"/>
                                    </p:animScale>
                                    <p:animScale>
                                      <p:cBhvr>
                                        <p:cTn id="106" dur="166" decel="50000">
                                          <p:stCondLst>
                                            <p:cond delay="1338"/>
                                          </p:stCondLst>
                                        </p:cTn>
                                        <p:tgtEl>
                                          <p:spTgt spid="20"/>
                                        </p:tgtEl>
                                      </p:cBhvr>
                                      <p:to x="100000" y="100000"/>
                                    </p:animScale>
                                    <p:animScale>
                                      <p:cBhvr>
                                        <p:cTn id="107" dur="26">
                                          <p:stCondLst>
                                            <p:cond delay="1642"/>
                                          </p:stCondLst>
                                        </p:cTn>
                                        <p:tgtEl>
                                          <p:spTgt spid="20"/>
                                        </p:tgtEl>
                                      </p:cBhvr>
                                      <p:to x="100000" y="90000"/>
                                    </p:animScale>
                                    <p:animScale>
                                      <p:cBhvr>
                                        <p:cTn id="108" dur="166" decel="50000">
                                          <p:stCondLst>
                                            <p:cond delay="1668"/>
                                          </p:stCondLst>
                                        </p:cTn>
                                        <p:tgtEl>
                                          <p:spTgt spid="20"/>
                                        </p:tgtEl>
                                      </p:cBhvr>
                                      <p:to x="100000" y="100000"/>
                                    </p:animScale>
                                    <p:animScale>
                                      <p:cBhvr>
                                        <p:cTn id="109" dur="26">
                                          <p:stCondLst>
                                            <p:cond delay="1808"/>
                                          </p:stCondLst>
                                        </p:cTn>
                                        <p:tgtEl>
                                          <p:spTgt spid="20"/>
                                        </p:tgtEl>
                                      </p:cBhvr>
                                      <p:to x="100000" y="95000"/>
                                    </p:animScale>
                                    <p:animScale>
                                      <p:cBhvr>
                                        <p:cTn id="110" dur="166" decel="50000">
                                          <p:stCondLst>
                                            <p:cond delay="1834"/>
                                          </p:stCondLst>
                                        </p:cTn>
                                        <p:tgtEl>
                                          <p:spTgt spid="20"/>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wipe(down)">
                                      <p:cBhvr>
                                        <p:cTn id="113" dur="580">
                                          <p:stCondLst>
                                            <p:cond delay="0"/>
                                          </p:stCondLst>
                                        </p:cTn>
                                        <p:tgtEl>
                                          <p:spTgt spid="21"/>
                                        </p:tgtEl>
                                      </p:cBhvr>
                                    </p:animEffect>
                                    <p:anim calcmode="lin" valueType="num">
                                      <p:cBhvr>
                                        <p:cTn id="11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19" dur="26">
                                          <p:stCondLst>
                                            <p:cond delay="650"/>
                                          </p:stCondLst>
                                        </p:cTn>
                                        <p:tgtEl>
                                          <p:spTgt spid="21"/>
                                        </p:tgtEl>
                                      </p:cBhvr>
                                      <p:to x="100000" y="60000"/>
                                    </p:animScale>
                                    <p:animScale>
                                      <p:cBhvr>
                                        <p:cTn id="120" dur="166" decel="50000">
                                          <p:stCondLst>
                                            <p:cond delay="676"/>
                                          </p:stCondLst>
                                        </p:cTn>
                                        <p:tgtEl>
                                          <p:spTgt spid="21"/>
                                        </p:tgtEl>
                                      </p:cBhvr>
                                      <p:to x="100000" y="100000"/>
                                    </p:animScale>
                                    <p:animScale>
                                      <p:cBhvr>
                                        <p:cTn id="121" dur="26">
                                          <p:stCondLst>
                                            <p:cond delay="1312"/>
                                          </p:stCondLst>
                                        </p:cTn>
                                        <p:tgtEl>
                                          <p:spTgt spid="21"/>
                                        </p:tgtEl>
                                      </p:cBhvr>
                                      <p:to x="100000" y="80000"/>
                                    </p:animScale>
                                    <p:animScale>
                                      <p:cBhvr>
                                        <p:cTn id="122" dur="166" decel="50000">
                                          <p:stCondLst>
                                            <p:cond delay="1338"/>
                                          </p:stCondLst>
                                        </p:cTn>
                                        <p:tgtEl>
                                          <p:spTgt spid="21"/>
                                        </p:tgtEl>
                                      </p:cBhvr>
                                      <p:to x="100000" y="100000"/>
                                    </p:animScale>
                                    <p:animScale>
                                      <p:cBhvr>
                                        <p:cTn id="123" dur="26">
                                          <p:stCondLst>
                                            <p:cond delay="1642"/>
                                          </p:stCondLst>
                                        </p:cTn>
                                        <p:tgtEl>
                                          <p:spTgt spid="21"/>
                                        </p:tgtEl>
                                      </p:cBhvr>
                                      <p:to x="100000" y="90000"/>
                                    </p:animScale>
                                    <p:animScale>
                                      <p:cBhvr>
                                        <p:cTn id="124" dur="166" decel="50000">
                                          <p:stCondLst>
                                            <p:cond delay="1668"/>
                                          </p:stCondLst>
                                        </p:cTn>
                                        <p:tgtEl>
                                          <p:spTgt spid="21"/>
                                        </p:tgtEl>
                                      </p:cBhvr>
                                      <p:to x="100000" y="100000"/>
                                    </p:animScale>
                                    <p:animScale>
                                      <p:cBhvr>
                                        <p:cTn id="125" dur="26">
                                          <p:stCondLst>
                                            <p:cond delay="1808"/>
                                          </p:stCondLst>
                                        </p:cTn>
                                        <p:tgtEl>
                                          <p:spTgt spid="21"/>
                                        </p:tgtEl>
                                      </p:cBhvr>
                                      <p:to x="100000" y="95000"/>
                                    </p:animScale>
                                    <p:animScale>
                                      <p:cBhvr>
                                        <p:cTn id="126" dur="166" decel="50000">
                                          <p:stCondLst>
                                            <p:cond delay="1834"/>
                                          </p:stCondLst>
                                        </p:cTn>
                                        <p:tgtEl>
                                          <p:spTgt spid="21"/>
                                        </p:tgtEl>
                                      </p:cBhvr>
                                      <p:to x="100000" y="100000"/>
                                    </p:animScale>
                                  </p:childTnLst>
                                </p:cTn>
                              </p:par>
                              <p:par>
                                <p:cTn id="127" presetID="26" presetClass="entr" presetSubtype="0" fill="hold" grpId="0" nodeType="withEffect">
                                  <p:stCondLst>
                                    <p:cond delay="300"/>
                                  </p:stCondLst>
                                  <p:childTnLst>
                                    <p:set>
                                      <p:cBhvr>
                                        <p:cTn id="128" dur="1" fill="hold">
                                          <p:stCondLst>
                                            <p:cond delay="0"/>
                                          </p:stCondLst>
                                        </p:cTn>
                                        <p:tgtEl>
                                          <p:spTgt spid="29"/>
                                        </p:tgtEl>
                                        <p:attrNameLst>
                                          <p:attrName>style.visibility</p:attrName>
                                        </p:attrNameLst>
                                      </p:cBhvr>
                                      <p:to>
                                        <p:strVal val="visible"/>
                                      </p:to>
                                    </p:set>
                                    <p:animEffect transition="in" filter="wipe(down)">
                                      <p:cBhvr>
                                        <p:cTn id="129" dur="580">
                                          <p:stCondLst>
                                            <p:cond delay="0"/>
                                          </p:stCondLst>
                                        </p:cTn>
                                        <p:tgtEl>
                                          <p:spTgt spid="29"/>
                                        </p:tgtEl>
                                      </p:cBhvr>
                                    </p:animEffect>
                                    <p:anim calcmode="lin" valueType="num">
                                      <p:cBhvr>
                                        <p:cTn id="13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5" dur="26">
                                          <p:stCondLst>
                                            <p:cond delay="650"/>
                                          </p:stCondLst>
                                        </p:cTn>
                                        <p:tgtEl>
                                          <p:spTgt spid="29"/>
                                        </p:tgtEl>
                                      </p:cBhvr>
                                      <p:to x="100000" y="60000"/>
                                    </p:animScale>
                                    <p:animScale>
                                      <p:cBhvr>
                                        <p:cTn id="136" dur="166" decel="50000">
                                          <p:stCondLst>
                                            <p:cond delay="676"/>
                                          </p:stCondLst>
                                        </p:cTn>
                                        <p:tgtEl>
                                          <p:spTgt spid="29"/>
                                        </p:tgtEl>
                                      </p:cBhvr>
                                      <p:to x="100000" y="100000"/>
                                    </p:animScale>
                                    <p:animScale>
                                      <p:cBhvr>
                                        <p:cTn id="137" dur="26">
                                          <p:stCondLst>
                                            <p:cond delay="1312"/>
                                          </p:stCondLst>
                                        </p:cTn>
                                        <p:tgtEl>
                                          <p:spTgt spid="29"/>
                                        </p:tgtEl>
                                      </p:cBhvr>
                                      <p:to x="100000" y="80000"/>
                                    </p:animScale>
                                    <p:animScale>
                                      <p:cBhvr>
                                        <p:cTn id="138" dur="166" decel="50000">
                                          <p:stCondLst>
                                            <p:cond delay="1338"/>
                                          </p:stCondLst>
                                        </p:cTn>
                                        <p:tgtEl>
                                          <p:spTgt spid="29"/>
                                        </p:tgtEl>
                                      </p:cBhvr>
                                      <p:to x="100000" y="100000"/>
                                    </p:animScale>
                                    <p:animScale>
                                      <p:cBhvr>
                                        <p:cTn id="139" dur="26">
                                          <p:stCondLst>
                                            <p:cond delay="1642"/>
                                          </p:stCondLst>
                                        </p:cTn>
                                        <p:tgtEl>
                                          <p:spTgt spid="29"/>
                                        </p:tgtEl>
                                      </p:cBhvr>
                                      <p:to x="100000" y="90000"/>
                                    </p:animScale>
                                    <p:animScale>
                                      <p:cBhvr>
                                        <p:cTn id="140" dur="166" decel="50000">
                                          <p:stCondLst>
                                            <p:cond delay="1668"/>
                                          </p:stCondLst>
                                        </p:cTn>
                                        <p:tgtEl>
                                          <p:spTgt spid="29"/>
                                        </p:tgtEl>
                                      </p:cBhvr>
                                      <p:to x="100000" y="100000"/>
                                    </p:animScale>
                                    <p:animScale>
                                      <p:cBhvr>
                                        <p:cTn id="141" dur="26">
                                          <p:stCondLst>
                                            <p:cond delay="1808"/>
                                          </p:stCondLst>
                                        </p:cTn>
                                        <p:tgtEl>
                                          <p:spTgt spid="29"/>
                                        </p:tgtEl>
                                      </p:cBhvr>
                                      <p:to x="100000" y="95000"/>
                                    </p:animScale>
                                    <p:animScale>
                                      <p:cBhvr>
                                        <p:cTn id="142" dur="166" decel="50000">
                                          <p:stCondLst>
                                            <p:cond delay="1834"/>
                                          </p:stCondLst>
                                        </p:cTn>
                                        <p:tgtEl>
                                          <p:spTgt spid="29"/>
                                        </p:tgtEl>
                                      </p:cBhvr>
                                      <p:to x="100000" y="100000"/>
                                    </p:animScale>
                                  </p:childTnLst>
                                </p:cTn>
                              </p:par>
                              <p:par>
                                <p:cTn id="143" presetID="26" presetClass="entr" presetSubtype="0"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par>
                                <p:cTn id="159" presetID="26" presetClass="entr" presetSubtype="0" fill="hold" grpId="0" nodeType="withEffect">
                                  <p:stCondLst>
                                    <p:cond delay="400"/>
                                  </p:stCondLst>
                                  <p:childTnLst>
                                    <p:set>
                                      <p:cBhvr>
                                        <p:cTn id="160" dur="1" fill="hold">
                                          <p:stCondLst>
                                            <p:cond delay="0"/>
                                          </p:stCondLst>
                                        </p:cTn>
                                        <p:tgtEl>
                                          <p:spTgt spid="30"/>
                                        </p:tgtEl>
                                        <p:attrNameLst>
                                          <p:attrName>style.visibility</p:attrName>
                                        </p:attrNameLst>
                                      </p:cBhvr>
                                      <p:to>
                                        <p:strVal val="visible"/>
                                      </p:to>
                                    </p:set>
                                    <p:animEffect transition="in" filter="wipe(down)">
                                      <p:cBhvr>
                                        <p:cTn id="161" dur="580">
                                          <p:stCondLst>
                                            <p:cond delay="0"/>
                                          </p:stCondLst>
                                        </p:cTn>
                                        <p:tgtEl>
                                          <p:spTgt spid="30"/>
                                        </p:tgtEl>
                                      </p:cBhvr>
                                    </p:animEffect>
                                    <p:anim calcmode="lin" valueType="num">
                                      <p:cBhvr>
                                        <p:cTn id="16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67" dur="26">
                                          <p:stCondLst>
                                            <p:cond delay="650"/>
                                          </p:stCondLst>
                                        </p:cTn>
                                        <p:tgtEl>
                                          <p:spTgt spid="30"/>
                                        </p:tgtEl>
                                      </p:cBhvr>
                                      <p:to x="100000" y="60000"/>
                                    </p:animScale>
                                    <p:animScale>
                                      <p:cBhvr>
                                        <p:cTn id="168" dur="166" decel="50000">
                                          <p:stCondLst>
                                            <p:cond delay="676"/>
                                          </p:stCondLst>
                                        </p:cTn>
                                        <p:tgtEl>
                                          <p:spTgt spid="30"/>
                                        </p:tgtEl>
                                      </p:cBhvr>
                                      <p:to x="100000" y="100000"/>
                                    </p:animScale>
                                    <p:animScale>
                                      <p:cBhvr>
                                        <p:cTn id="169" dur="26">
                                          <p:stCondLst>
                                            <p:cond delay="1312"/>
                                          </p:stCondLst>
                                        </p:cTn>
                                        <p:tgtEl>
                                          <p:spTgt spid="30"/>
                                        </p:tgtEl>
                                      </p:cBhvr>
                                      <p:to x="100000" y="80000"/>
                                    </p:animScale>
                                    <p:animScale>
                                      <p:cBhvr>
                                        <p:cTn id="170" dur="166" decel="50000">
                                          <p:stCondLst>
                                            <p:cond delay="1338"/>
                                          </p:stCondLst>
                                        </p:cTn>
                                        <p:tgtEl>
                                          <p:spTgt spid="30"/>
                                        </p:tgtEl>
                                      </p:cBhvr>
                                      <p:to x="100000" y="100000"/>
                                    </p:animScale>
                                    <p:animScale>
                                      <p:cBhvr>
                                        <p:cTn id="171" dur="26">
                                          <p:stCondLst>
                                            <p:cond delay="1642"/>
                                          </p:stCondLst>
                                        </p:cTn>
                                        <p:tgtEl>
                                          <p:spTgt spid="30"/>
                                        </p:tgtEl>
                                      </p:cBhvr>
                                      <p:to x="100000" y="90000"/>
                                    </p:animScale>
                                    <p:animScale>
                                      <p:cBhvr>
                                        <p:cTn id="172" dur="166" decel="50000">
                                          <p:stCondLst>
                                            <p:cond delay="1668"/>
                                          </p:stCondLst>
                                        </p:cTn>
                                        <p:tgtEl>
                                          <p:spTgt spid="30"/>
                                        </p:tgtEl>
                                      </p:cBhvr>
                                      <p:to x="100000" y="100000"/>
                                    </p:animScale>
                                    <p:animScale>
                                      <p:cBhvr>
                                        <p:cTn id="173" dur="26">
                                          <p:stCondLst>
                                            <p:cond delay="1808"/>
                                          </p:stCondLst>
                                        </p:cTn>
                                        <p:tgtEl>
                                          <p:spTgt spid="30"/>
                                        </p:tgtEl>
                                      </p:cBhvr>
                                      <p:to x="100000" y="95000"/>
                                    </p:animScale>
                                    <p:animScale>
                                      <p:cBhvr>
                                        <p:cTn id="174" dur="166" decel="50000">
                                          <p:stCondLst>
                                            <p:cond delay="1834"/>
                                          </p:stCondLst>
                                        </p:cTn>
                                        <p:tgtEl>
                                          <p:spTgt spid="30"/>
                                        </p:tgtEl>
                                      </p:cBhvr>
                                      <p:to x="100000" y="100000"/>
                                    </p:animScale>
                                  </p:childTnLst>
                                </p:cTn>
                              </p:par>
                              <p:par>
                                <p:cTn id="175" presetID="26" presetClass="entr" presetSubtype="0" fill="hold" grpId="0" nodeType="withEffect">
                                  <p:stCondLst>
                                    <p:cond delay="0"/>
                                  </p:stCondLst>
                                  <p:childTnLst>
                                    <p:set>
                                      <p:cBhvr>
                                        <p:cTn id="176" dur="1" fill="hold">
                                          <p:stCondLst>
                                            <p:cond delay="0"/>
                                          </p:stCondLst>
                                        </p:cTn>
                                        <p:tgtEl>
                                          <p:spTgt spid="31"/>
                                        </p:tgtEl>
                                        <p:attrNameLst>
                                          <p:attrName>style.visibility</p:attrName>
                                        </p:attrNameLst>
                                      </p:cBhvr>
                                      <p:to>
                                        <p:strVal val="visible"/>
                                      </p:to>
                                    </p:set>
                                    <p:animEffect transition="in" filter="wipe(down)">
                                      <p:cBhvr>
                                        <p:cTn id="177" dur="580">
                                          <p:stCondLst>
                                            <p:cond delay="0"/>
                                          </p:stCondLst>
                                        </p:cTn>
                                        <p:tgtEl>
                                          <p:spTgt spid="31"/>
                                        </p:tgtEl>
                                      </p:cBhvr>
                                    </p:animEffect>
                                    <p:anim calcmode="lin" valueType="num">
                                      <p:cBhvr>
                                        <p:cTn id="17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3" dur="26">
                                          <p:stCondLst>
                                            <p:cond delay="650"/>
                                          </p:stCondLst>
                                        </p:cTn>
                                        <p:tgtEl>
                                          <p:spTgt spid="31"/>
                                        </p:tgtEl>
                                      </p:cBhvr>
                                      <p:to x="100000" y="60000"/>
                                    </p:animScale>
                                    <p:animScale>
                                      <p:cBhvr>
                                        <p:cTn id="184" dur="166" decel="50000">
                                          <p:stCondLst>
                                            <p:cond delay="676"/>
                                          </p:stCondLst>
                                        </p:cTn>
                                        <p:tgtEl>
                                          <p:spTgt spid="31"/>
                                        </p:tgtEl>
                                      </p:cBhvr>
                                      <p:to x="100000" y="100000"/>
                                    </p:animScale>
                                    <p:animScale>
                                      <p:cBhvr>
                                        <p:cTn id="185" dur="26">
                                          <p:stCondLst>
                                            <p:cond delay="1312"/>
                                          </p:stCondLst>
                                        </p:cTn>
                                        <p:tgtEl>
                                          <p:spTgt spid="31"/>
                                        </p:tgtEl>
                                      </p:cBhvr>
                                      <p:to x="100000" y="80000"/>
                                    </p:animScale>
                                    <p:animScale>
                                      <p:cBhvr>
                                        <p:cTn id="186" dur="166" decel="50000">
                                          <p:stCondLst>
                                            <p:cond delay="1338"/>
                                          </p:stCondLst>
                                        </p:cTn>
                                        <p:tgtEl>
                                          <p:spTgt spid="31"/>
                                        </p:tgtEl>
                                      </p:cBhvr>
                                      <p:to x="100000" y="100000"/>
                                    </p:animScale>
                                    <p:animScale>
                                      <p:cBhvr>
                                        <p:cTn id="187" dur="26">
                                          <p:stCondLst>
                                            <p:cond delay="1642"/>
                                          </p:stCondLst>
                                        </p:cTn>
                                        <p:tgtEl>
                                          <p:spTgt spid="31"/>
                                        </p:tgtEl>
                                      </p:cBhvr>
                                      <p:to x="100000" y="90000"/>
                                    </p:animScale>
                                    <p:animScale>
                                      <p:cBhvr>
                                        <p:cTn id="188" dur="166" decel="50000">
                                          <p:stCondLst>
                                            <p:cond delay="1668"/>
                                          </p:stCondLst>
                                        </p:cTn>
                                        <p:tgtEl>
                                          <p:spTgt spid="31"/>
                                        </p:tgtEl>
                                      </p:cBhvr>
                                      <p:to x="100000" y="100000"/>
                                    </p:animScale>
                                    <p:animScale>
                                      <p:cBhvr>
                                        <p:cTn id="189" dur="26">
                                          <p:stCondLst>
                                            <p:cond delay="1808"/>
                                          </p:stCondLst>
                                        </p:cTn>
                                        <p:tgtEl>
                                          <p:spTgt spid="31"/>
                                        </p:tgtEl>
                                      </p:cBhvr>
                                      <p:to x="100000" y="95000"/>
                                    </p:animScale>
                                    <p:animScale>
                                      <p:cBhvr>
                                        <p:cTn id="190" dur="166" decel="50000">
                                          <p:stCondLst>
                                            <p:cond delay="1834"/>
                                          </p:stCondLst>
                                        </p:cTn>
                                        <p:tgtEl>
                                          <p:spTgt spid="31"/>
                                        </p:tgtEl>
                                      </p:cBhvr>
                                      <p:to x="100000" y="100000"/>
                                    </p:animScale>
                                  </p:childTnLst>
                                </p:cTn>
                              </p:par>
                              <p:par>
                                <p:cTn id="191" presetID="26" presetClass="entr" presetSubtype="0" fill="hold" grpId="0" nodeType="withEffect">
                                  <p:stCondLst>
                                    <p:cond delay="400"/>
                                  </p:stCondLst>
                                  <p:childTnLst>
                                    <p:set>
                                      <p:cBhvr>
                                        <p:cTn id="192" dur="1" fill="hold">
                                          <p:stCondLst>
                                            <p:cond delay="0"/>
                                          </p:stCondLst>
                                        </p:cTn>
                                        <p:tgtEl>
                                          <p:spTgt spid="23"/>
                                        </p:tgtEl>
                                        <p:attrNameLst>
                                          <p:attrName>style.visibility</p:attrName>
                                        </p:attrNameLst>
                                      </p:cBhvr>
                                      <p:to>
                                        <p:strVal val="visible"/>
                                      </p:to>
                                    </p:set>
                                    <p:animEffect transition="in" filter="wipe(down)">
                                      <p:cBhvr>
                                        <p:cTn id="193" dur="580">
                                          <p:stCondLst>
                                            <p:cond delay="0"/>
                                          </p:stCondLst>
                                        </p:cTn>
                                        <p:tgtEl>
                                          <p:spTgt spid="23"/>
                                        </p:tgtEl>
                                      </p:cBhvr>
                                    </p:animEffect>
                                    <p:anim calcmode="lin" valueType="num">
                                      <p:cBhvr>
                                        <p:cTn id="19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9" dur="26">
                                          <p:stCondLst>
                                            <p:cond delay="650"/>
                                          </p:stCondLst>
                                        </p:cTn>
                                        <p:tgtEl>
                                          <p:spTgt spid="23"/>
                                        </p:tgtEl>
                                      </p:cBhvr>
                                      <p:to x="100000" y="60000"/>
                                    </p:animScale>
                                    <p:animScale>
                                      <p:cBhvr>
                                        <p:cTn id="200" dur="166" decel="50000">
                                          <p:stCondLst>
                                            <p:cond delay="676"/>
                                          </p:stCondLst>
                                        </p:cTn>
                                        <p:tgtEl>
                                          <p:spTgt spid="23"/>
                                        </p:tgtEl>
                                      </p:cBhvr>
                                      <p:to x="100000" y="100000"/>
                                    </p:animScale>
                                    <p:animScale>
                                      <p:cBhvr>
                                        <p:cTn id="201" dur="26">
                                          <p:stCondLst>
                                            <p:cond delay="1312"/>
                                          </p:stCondLst>
                                        </p:cTn>
                                        <p:tgtEl>
                                          <p:spTgt spid="23"/>
                                        </p:tgtEl>
                                      </p:cBhvr>
                                      <p:to x="100000" y="80000"/>
                                    </p:animScale>
                                    <p:animScale>
                                      <p:cBhvr>
                                        <p:cTn id="202" dur="166" decel="50000">
                                          <p:stCondLst>
                                            <p:cond delay="1338"/>
                                          </p:stCondLst>
                                        </p:cTn>
                                        <p:tgtEl>
                                          <p:spTgt spid="23"/>
                                        </p:tgtEl>
                                      </p:cBhvr>
                                      <p:to x="100000" y="100000"/>
                                    </p:animScale>
                                    <p:animScale>
                                      <p:cBhvr>
                                        <p:cTn id="203" dur="26">
                                          <p:stCondLst>
                                            <p:cond delay="1642"/>
                                          </p:stCondLst>
                                        </p:cTn>
                                        <p:tgtEl>
                                          <p:spTgt spid="23"/>
                                        </p:tgtEl>
                                      </p:cBhvr>
                                      <p:to x="100000" y="90000"/>
                                    </p:animScale>
                                    <p:animScale>
                                      <p:cBhvr>
                                        <p:cTn id="204" dur="166" decel="50000">
                                          <p:stCondLst>
                                            <p:cond delay="1668"/>
                                          </p:stCondLst>
                                        </p:cTn>
                                        <p:tgtEl>
                                          <p:spTgt spid="23"/>
                                        </p:tgtEl>
                                      </p:cBhvr>
                                      <p:to x="100000" y="100000"/>
                                    </p:animScale>
                                    <p:animScale>
                                      <p:cBhvr>
                                        <p:cTn id="205" dur="26">
                                          <p:stCondLst>
                                            <p:cond delay="1808"/>
                                          </p:stCondLst>
                                        </p:cTn>
                                        <p:tgtEl>
                                          <p:spTgt spid="23"/>
                                        </p:tgtEl>
                                      </p:cBhvr>
                                      <p:to x="100000" y="95000"/>
                                    </p:animScale>
                                    <p:animScale>
                                      <p:cBhvr>
                                        <p:cTn id="206" dur="166" decel="50000">
                                          <p:stCondLst>
                                            <p:cond delay="1834"/>
                                          </p:stCondLst>
                                        </p:cTn>
                                        <p:tgtEl>
                                          <p:spTgt spid="23"/>
                                        </p:tgtEl>
                                      </p:cBhvr>
                                      <p:to x="100000" y="100000"/>
                                    </p:animScale>
                                  </p:childTnLst>
                                </p:cTn>
                              </p:par>
                              <p:par>
                                <p:cTn id="207" presetID="26" presetClass="entr" presetSubtype="0" fill="hold" grpId="0" nodeType="withEffect">
                                  <p:stCondLst>
                                    <p:cond delay="0"/>
                                  </p:stCondLst>
                                  <p:childTnLst>
                                    <p:set>
                                      <p:cBhvr>
                                        <p:cTn id="208" dur="1" fill="hold">
                                          <p:stCondLst>
                                            <p:cond delay="0"/>
                                          </p:stCondLst>
                                        </p:cTn>
                                        <p:tgtEl>
                                          <p:spTgt spid="24"/>
                                        </p:tgtEl>
                                        <p:attrNameLst>
                                          <p:attrName>style.visibility</p:attrName>
                                        </p:attrNameLst>
                                      </p:cBhvr>
                                      <p:to>
                                        <p:strVal val="visible"/>
                                      </p:to>
                                    </p:set>
                                    <p:animEffect transition="in" filter="wipe(down)">
                                      <p:cBhvr>
                                        <p:cTn id="209" dur="580">
                                          <p:stCondLst>
                                            <p:cond delay="0"/>
                                          </p:stCondLst>
                                        </p:cTn>
                                        <p:tgtEl>
                                          <p:spTgt spid="24"/>
                                        </p:tgtEl>
                                      </p:cBhvr>
                                    </p:animEffect>
                                    <p:anim calcmode="lin" valueType="num">
                                      <p:cBhvr>
                                        <p:cTn id="21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5" dur="26">
                                          <p:stCondLst>
                                            <p:cond delay="650"/>
                                          </p:stCondLst>
                                        </p:cTn>
                                        <p:tgtEl>
                                          <p:spTgt spid="24"/>
                                        </p:tgtEl>
                                      </p:cBhvr>
                                      <p:to x="100000" y="60000"/>
                                    </p:animScale>
                                    <p:animScale>
                                      <p:cBhvr>
                                        <p:cTn id="216" dur="166" decel="50000">
                                          <p:stCondLst>
                                            <p:cond delay="676"/>
                                          </p:stCondLst>
                                        </p:cTn>
                                        <p:tgtEl>
                                          <p:spTgt spid="24"/>
                                        </p:tgtEl>
                                      </p:cBhvr>
                                      <p:to x="100000" y="100000"/>
                                    </p:animScale>
                                    <p:animScale>
                                      <p:cBhvr>
                                        <p:cTn id="217" dur="26">
                                          <p:stCondLst>
                                            <p:cond delay="1312"/>
                                          </p:stCondLst>
                                        </p:cTn>
                                        <p:tgtEl>
                                          <p:spTgt spid="24"/>
                                        </p:tgtEl>
                                      </p:cBhvr>
                                      <p:to x="100000" y="80000"/>
                                    </p:animScale>
                                    <p:animScale>
                                      <p:cBhvr>
                                        <p:cTn id="218" dur="166" decel="50000">
                                          <p:stCondLst>
                                            <p:cond delay="1338"/>
                                          </p:stCondLst>
                                        </p:cTn>
                                        <p:tgtEl>
                                          <p:spTgt spid="24"/>
                                        </p:tgtEl>
                                      </p:cBhvr>
                                      <p:to x="100000" y="100000"/>
                                    </p:animScale>
                                    <p:animScale>
                                      <p:cBhvr>
                                        <p:cTn id="219" dur="26">
                                          <p:stCondLst>
                                            <p:cond delay="1642"/>
                                          </p:stCondLst>
                                        </p:cTn>
                                        <p:tgtEl>
                                          <p:spTgt spid="24"/>
                                        </p:tgtEl>
                                      </p:cBhvr>
                                      <p:to x="100000" y="90000"/>
                                    </p:animScale>
                                    <p:animScale>
                                      <p:cBhvr>
                                        <p:cTn id="220" dur="166" decel="50000">
                                          <p:stCondLst>
                                            <p:cond delay="1668"/>
                                          </p:stCondLst>
                                        </p:cTn>
                                        <p:tgtEl>
                                          <p:spTgt spid="24"/>
                                        </p:tgtEl>
                                      </p:cBhvr>
                                      <p:to x="100000" y="100000"/>
                                    </p:animScale>
                                    <p:animScale>
                                      <p:cBhvr>
                                        <p:cTn id="221" dur="26">
                                          <p:stCondLst>
                                            <p:cond delay="1808"/>
                                          </p:stCondLst>
                                        </p:cTn>
                                        <p:tgtEl>
                                          <p:spTgt spid="24"/>
                                        </p:tgtEl>
                                      </p:cBhvr>
                                      <p:to x="100000" y="95000"/>
                                    </p:animScale>
                                    <p:animScale>
                                      <p:cBhvr>
                                        <p:cTn id="222" dur="166" decel="50000">
                                          <p:stCondLst>
                                            <p:cond delay="1834"/>
                                          </p:stCondLst>
                                        </p:cTn>
                                        <p:tgtEl>
                                          <p:spTgt spid="24"/>
                                        </p:tgtEl>
                                      </p:cBhvr>
                                      <p:to x="100000" y="100000"/>
                                    </p:animScale>
                                  </p:childTnLst>
                                </p:cTn>
                              </p:par>
                              <p:par>
                                <p:cTn id="223" presetID="26" presetClass="entr" presetSubtype="0" fill="hold" grpId="0" nodeType="withEffect">
                                  <p:stCondLst>
                                    <p:cond delay="400"/>
                                  </p:stCondLst>
                                  <p:childTnLst>
                                    <p:set>
                                      <p:cBhvr>
                                        <p:cTn id="224" dur="1" fill="hold">
                                          <p:stCondLst>
                                            <p:cond delay="0"/>
                                          </p:stCondLst>
                                        </p:cTn>
                                        <p:tgtEl>
                                          <p:spTgt spid="25"/>
                                        </p:tgtEl>
                                        <p:attrNameLst>
                                          <p:attrName>style.visibility</p:attrName>
                                        </p:attrNameLst>
                                      </p:cBhvr>
                                      <p:to>
                                        <p:strVal val="visible"/>
                                      </p:to>
                                    </p:set>
                                    <p:animEffect transition="in" filter="wipe(down)">
                                      <p:cBhvr>
                                        <p:cTn id="225" dur="580">
                                          <p:stCondLst>
                                            <p:cond delay="0"/>
                                          </p:stCondLst>
                                        </p:cTn>
                                        <p:tgtEl>
                                          <p:spTgt spid="25"/>
                                        </p:tgtEl>
                                      </p:cBhvr>
                                    </p:animEffect>
                                    <p:anim calcmode="lin" valueType="num">
                                      <p:cBhvr>
                                        <p:cTn id="2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31" dur="26">
                                          <p:stCondLst>
                                            <p:cond delay="650"/>
                                          </p:stCondLst>
                                        </p:cTn>
                                        <p:tgtEl>
                                          <p:spTgt spid="25"/>
                                        </p:tgtEl>
                                      </p:cBhvr>
                                      <p:to x="100000" y="60000"/>
                                    </p:animScale>
                                    <p:animScale>
                                      <p:cBhvr>
                                        <p:cTn id="232" dur="166" decel="50000">
                                          <p:stCondLst>
                                            <p:cond delay="676"/>
                                          </p:stCondLst>
                                        </p:cTn>
                                        <p:tgtEl>
                                          <p:spTgt spid="25"/>
                                        </p:tgtEl>
                                      </p:cBhvr>
                                      <p:to x="100000" y="100000"/>
                                    </p:animScale>
                                    <p:animScale>
                                      <p:cBhvr>
                                        <p:cTn id="233" dur="26">
                                          <p:stCondLst>
                                            <p:cond delay="1312"/>
                                          </p:stCondLst>
                                        </p:cTn>
                                        <p:tgtEl>
                                          <p:spTgt spid="25"/>
                                        </p:tgtEl>
                                      </p:cBhvr>
                                      <p:to x="100000" y="80000"/>
                                    </p:animScale>
                                    <p:animScale>
                                      <p:cBhvr>
                                        <p:cTn id="234" dur="166" decel="50000">
                                          <p:stCondLst>
                                            <p:cond delay="1338"/>
                                          </p:stCondLst>
                                        </p:cTn>
                                        <p:tgtEl>
                                          <p:spTgt spid="25"/>
                                        </p:tgtEl>
                                      </p:cBhvr>
                                      <p:to x="100000" y="100000"/>
                                    </p:animScale>
                                    <p:animScale>
                                      <p:cBhvr>
                                        <p:cTn id="235" dur="26">
                                          <p:stCondLst>
                                            <p:cond delay="1642"/>
                                          </p:stCondLst>
                                        </p:cTn>
                                        <p:tgtEl>
                                          <p:spTgt spid="25"/>
                                        </p:tgtEl>
                                      </p:cBhvr>
                                      <p:to x="100000" y="90000"/>
                                    </p:animScale>
                                    <p:animScale>
                                      <p:cBhvr>
                                        <p:cTn id="236" dur="166" decel="50000">
                                          <p:stCondLst>
                                            <p:cond delay="1668"/>
                                          </p:stCondLst>
                                        </p:cTn>
                                        <p:tgtEl>
                                          <p:spTgt spid="25"/>
                                        </p:tgtEl>
                                      </p:cBhvr>
                                      <p:to x="100000" y="100000"/>
                                    </p:animScale>
                                    <p:animScale>
                                      <p:cBhvr>
                                        <p:cTn id="237" dur="26">
                                          <p:stCondLst>
                                            <p:cond delay="1808"/>
                                          </p:stCondLst>
                                        </p:cTn>
                                        <p:tgtEl>
                                          <p:spTgt spid="25"/>
                                        </p:tgtEl>
                                      </p:cBhvr>
                                      <p:to x="100000" y="95000"/>
                                    </p:animScale>
                                    <p:animScale>
                                      <p:cBhvr>
                                        <p:cTn id="238" dur="166" decel="50000">
                                          <p:stCondLst>
                                            <p:cond delay="1834"/>
                                          </p:stCondLst>
                                        </p:cTn>
                                        <p:tgtEl>
                                          <p:spTgt spid="25"/>
                                        </p:tgtEl>
                                      </p:cBhvr>
                                      <p:to x="100000" y="100000"/>
                                    </p:animScale>
                                  </p:childTnLst>
                                </p:cTn>
                              </p:par>
                              <p:par>
                                <p:cTn id="239" presetID="26" presetClass="entr" presetSubtype="0" fill="hold" grpId="0" nodeType="withEffect">
                                  <p:stCondLst>
                                    <p:cond delay="0"/>
                                  </p:stCondLst>
                                  <p:childTnLst>
                                    <p:set>
                                      <p:cBhvr>
                                        <p:cTn id="240" dur="1" fill="hold">
                                          <p:stCondLst>
                                            <p:cond delay="0"/>
                                          </p:stCondLst>
                                        </p:cTn>
                                        <p:tgtEl>
                                          <p:spTgt spid="32"/>
                                        </p:tgtEl>
                                        <p:attrNameLst>
                                          <p:attrName>style.visibility</p:attrName>
                                        </p:attrNameLst>
                                      </p:cBhvr>
                                      <p:to>
                                        <p:strVal val="visible"/>
                                      </p:to>
                                    </p:set>
                                    <p:animEffect transition="in" filter="wipe(down)">
                                      <p:cBhvr>
                                        <p:cTn id="241" dur="580">
                                          <p:stCondLst>
                                            <p:cond delay="0"/>
                                          </p:stCondLst>
                                        </p:cTn>
                                        <p:tgtEl>
                                          <p:spTgt spid="32"/>
                                        </p:tgtEl>
                                      </p:cBhvr>
                                    </p:animEffect>
                                    <p:anim calcmode="lin" valueType="num">
                                      <p:cBhvr>
                                        <p:cTn id="24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47" dur="26">
                                          <p:stCondLst>
                                            <p:cond delay="650"/>
                                          </p:stCondLst>
                                        </p:cTn>
                                        <p:tgtEl>
                                          <p:spTgt spid="32"/>
                                        </p:tgtEl>
                                      </p:cBhvr>
                                      <p:to x="100000" y="60000"/>
                                    </p:animScale>
                                    <p:animScale>
                                      <p:cBhvr>
                                        <p:cTn id="248" dur="166" decel="50000">
                                          <p:stCondLst>
                                            <p:cond delay="676"/>
                                          </p:stCondLst>
                                        </p:cTn>
                                        <p:tgtEl>
                                          <p:spTgt spid="32"/>
                                        </p:tgtEl>
                                      </p:cBhvr>
                                      <p:to x="100000" y="100000"/>
                                    </p:animScale>
                                    <p:animScale>
                                      <p:cBhvr>
                                        <p:cTn id="249" dur="26">
                                          <p:stCondLst>
                                            <p:cond delay="1312"/>
                                          </p:stCondLst>
                                        </p:cTn>
                                        <p:tgtEl>
                                          <p:spTgt spid="32"/>
                                        </p:tgtEl>
                                      </p:cBhvr>
                                      <p:to x="100000" y="80000"/>
                                    </p:animScale>
                                    <p:animScale>
                                      <p:cBhvr>
                                        <p:cTn id="250" dur="166" decel="50000">
                                          <p:stCondLst>
                                            <p:cond delay="1338"/>
                                          </p:stCondLst>
                                        </p:cTn>
                                        <p:tgtEl>
                                          <p:spTgt spid="32"/>
                                        </p:tgtEl>
                                      </p:cBhvr>
                                      <p:to x="100000" y="100000"/>
                                    </p:animScale>
                                    <p:animScale>
                                      <p:cBhvr>
                                        <p:cTn id="251" dur="26">
                                          <p:stCondLst>
                                            <p:cond delay="1642"/>
                                          </p:stCondLst>
                                        </p:cTn>
                                        <p:tgtEl>
                                          <p:spTgt spid="32"/>
                                        </p:tgtEl>
                                      </p:cBhvr>
                                      <p:to x="100000" y="90000"/>
                                    </p:animScale>
                                    <p:animScale>
                                      <p:cBhvr>
                                        <p:cTn id="252" dur="166" decel="50000">
                                          <p:stCondLst>
                                            <p:cond delay="1668"/>
                                          </p:stCondLst>
                                        </p:cTn>
                                        <p:tgtEl>
                                          <p:spTgt spid="32"/>
                                        </p:tgtEl>
                                      </p:cBhvr>
                                      <p:to x="100000" y="100000"/>
                                    </p:animScale>
                                    <p:animScale>
                                      <p:cBhvr>
                                        <p:cTn id="253" dur="26">
                                          <p:stCondLst>
                                            <p:cond delay="1808"/>
                                          </p:stCondLst>
                                        </p:cTn>
                                        <p:tgtEl>
                                          <p:spTgt spid="32"/>
                                        </p:tgtEl>
                                      </p:cBhvr>
                                      <p:to x="100000" y="95000"/>
                                    </p:animScale>
                                    <p:animScale>
                                      <p:cBhvr>
                                        <p:cTn id="254" dur="166" decel="50000">
                                          <p:stCondLst>
                                            <p:cond delay="1834"/>
                                          </p:stCondLst>
                                        </p:cTn>
                                        <p:tgtEl>
                                          <p:spTgt spid="32"/>
                                        </p:tgtEl>
                                      </p:cBhvr>
                                      <p:to x="100000" y="100000"/>
                                    </p:animScale>
                                  </p:childTnLst>
                                </p:cTn>
                              </p:par>
                              <p:par>
                                <p:cTn id="255" presetID="10" presetClass="entr" presetSubtype="0" fill="hold" nodeType="withEffect">
                                  <p:stCondLst>
                                    <p:cond delay="0"/>
                                  </p:stCondLst>
                                  <p:childTnLst>
                                    <p:set>
                                      <p:cBhvr>
                                        <p:cTn id="256" dur="1" fill="hold">
                                          <p:stCondLst>
                                            <p:cond delay="0"/>
                                          </p:stCondLst>
                                        </p:cTn>
                                        <p:tgtEl>
                                          <p:spTgt spid="10"/>
                                        </p:tgtEl>
                                        <p:attrNameLst>
                                          <p:attrName>style.visibility</p:attrName>
                                        </p:attrNameLst>
                                      </p:cBhvr>
                                      <p:to>
                                        <p:strVal val="visible"/>
                                      </p:to>
                                    </p:set>
                                    <p:animEffect transition="in" filter="fade">
                                      <p:cBhvr>
                                        <p:cTn id="257"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379190"/>
            <a:ext cx="9144000" cy="4385119"/>
          </a:xfrm>
          <a:prstGeom prst="rect">
            <a:avLst/>
          </a:prstGeom>
        </p:spPr>
      </p:pic>
      <p:sp>
        <p:nvSpPr>
          <p:cNvPr id="50" name="TextBox 6"/>
          <p:cNvSpPr txBox="1">
            <a:spLocks noChangeArrowheads="1"/>
          </p:cNvSpPr>
          <p:nvPr/>
        </p:nvSpPr>
        <p:spPr bwMode="auto">
          <a:xfrm>
            <a:off x="2600326" y="1910029"/>
            <a:ext cx="4250531" cy="1323439"/>
          </a:xfrm>
          <a:prstGeom prst="rect">
            <a:avLst/>
          </a:prstGeom>
          <a:gradFill flip="none" rotWithShape="1">
            <a:gsLst>
              <a:gs pos="0">
                <a:srgbClr val="984C9E">
                  <a:tint val="66000"/>
                  <a:satMod val="160000"/>
                </a:srgbClr>
              </a:gs>
              <a:gs pos="50000">
                <a:srgbClr val="984C9E">
                  <a:tint val="44500"/>
                  <a:satMod val="160000"/>
                </a:srgbClr>
              </a:gs>
              <a:gs pos="100000">
                <a:srgbClr val="984C9E">
                  <a:tint val="23500"/>
                  <a:satMod val="160000"/>
                </a:srgbClr>
              </a:gs>
            </a:gsLst>
            <a:lin ang="13500000" scaled="1"/>
            <a:tileRect/>
          </a:gradFill>
          <a:ln>
            <a:noFill/>
          </a:ln>
        </p:spPr>
        <p:txBody>
          <a:bodyPr vert="horz" wrap="square" lIns="91440" tIns="45720" rIns="91440" bIns="45720" numCol="1" anchor="t" anchorCtr="0" compatLnSpc="1">
            <a:spAutoFit/>
          </a:bodyPr>
          <a:lstStyle/>
          <a:p>
            <a:pPr lvl="0" algn="ctr" defTabSz="914400" fontAlgn="base">
              <a:spcBef>
                <a:spcPct val="0"/>
              </a:spcBef>
              <a:spcAft>
                <a:spcPct val="0"/>
              </a:spcAft>
            </a:pPr>
            <a:r>
              <a:rPr lang="zh-CN" altLang="en-US" sz="4000" dirty="0">
                <a:solidFill>
                  <a:srgbClr val="374552"/>
                </a:solidFill>
                <a:latin typeface="+mn-ea"/>
                <a:cs typeface="+mn-ea"/>
              </a:rPr>
              <a:t>查资料，找文献</a:t>
            </a:r>
            <a:endParaRPr lang="en-US" altLang="zh-CN" sz="4000" dirty="0">
              <a:solidFill>
                <a:srgbClr val="374552"/>
              </a:solidFill>
              <a:latin typeface="+mn-ea"/>
              <a:cs typeface="+mn-ea"/>
            </a:endParaRPr>
          </a:p>
          <a:p>
            <a:pPr lvl="0" algn="ctr" defTabSz="914400" fontAlgn="base">
              <a:spcBef>
                <a:spcPct val="0"/>
              </a:spcBef>
              <a:spcAft>
                <a:spcPct val="0"/>
              </a:spcAft>
            </a:pPr>
            <a:r>
              <a:rPr kumimoji="0" lang="en-US" altLang="zh-CN" sz="4000" i="0" u="none" strike="noStrike" cap="none" normalizeH="0" baseline="0" dirty="0">
                <a:ln>
                  <a:noFill/>
                </a:ln>
                <a:solidFill>
                  <a:srgbClr val="374552"/>
                </a:solidFill>
                <a:effectLst/>
                <a:latin typeface="Arial" panose="020B0604020202090204" pitchFamily="34" charset="0"/>
                <a:cs typeface="+mn-ea"/>
              </a:rPr>
              <a:t>CNKI</a:t>
            </a:r>
            <a:r>
              <a:rPr kumimoji="0" lang="zh-CN" altLang="en-US" sz="4000" i="0" u="none" strike="noStrike" cap="none" normalizeH="0" baseline="0" dirty="0">
                <a:ln>
                  <a:noFill/>
                </a:ln>
                <a:solidFill>
                  <a:srgbClr val="374552"/>
                </a:solidFill>
                <a:effectLst/>
                <a:latin typeface="Arial" panose="020B0604020202090204" pitchFamily="34" charset="0"/>
                <a:cs typeface="+mn-ea"/>
              </a:rPr>
              <a:t>来帮你！</a:t>
            </a:r>
            <a:endParaRPr kumimoji="0" lang="zh-CN" sz="4000" i="0" u="none" strike="noStrike" cap="none" normalizeH="0" baseline="0" dirty="0">
              <a:ln>
                <a:noFill/>
              </a:ln>
              <a:solidFill>
                <a:srgbClr val="374552"/>
              </a:solidFill>
              <a:effectLst/>
              <a:latin typeface="Arial" panose="020B0604020202090204" pitchFamily="34" charset="0"/>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文本框 13"/>
          <p:cNvSpPr txBox="1"/>
          <p:nvPr/>
        </p:nvSpPr>
        <p:spPr>
          <a:xfrm>
            <a:off x="3404238" y="916331"/>
            <a:ext cx="771365" cy="1200329"/>
          </a:xfrm>
          <a:prstGeom prst="rect">
            <a:avLst/>
          </a:prstGeom>
          <a:noFill/>
        </p:spPr>
        <p:txBody>
          <a:bodyPr wrap="none" rtlCol="0">
            <a:spAutoFit/>
          </a:bodyPr>
          <a:lstStyle/>
          <a:p>
            <a:r>
              <a:rPr lang="en-US" altLang="zh-CN" sz="7200" dirty="0">
                <a:solidFill>
                  <a:srgbClr val="577188"/>
                </a:solidFill>
                <a:latin typeface="Malgun Gothic" panose="020B0503020000020004" pitchFamily="34" charset="-127"/>
                <a:ea typeface="Malgun Gothic" panose="020B0503020000020004" pitchFamily="34" charset="-127"/>
              </a:rPr>
              <a:t>C</a:t>
            </a:r>
            <a:endParaRPr lang="zh-CN" altLang="en-US" sz="7200" dirty="0">
              <a:solidFill>
                <a:srgbClr val="577188"/>
              </a:solidFill>
              <a:latin typeface="Malgun Gothic" panose="020B0503020000020004" pitchFamily="34" charset="-127"/>
            </a:endParaRPr>
          </a:p>
        </p:txBody>
      </p:sp>
      <p:sp>
        <p:nvSpPr>
          <p:cNvPr id="15" name="文本框 14"/>
          <p:cNvSpPr txBox="1"/>
          <p:nvPr/>
        </p:nvSpPr>
        <p:spPr>
          <a:xfrm>
            <a:off x="3990046" y="1470996"/>
            <a:ext cx="1232069" cy="461665"/>
          </a:xfrm>
          <a:prstGeom prst="rect">
            <a:avLst/>
          </a:prstGeom>
          <a:noFill/>
        </p:spPr>
        <p:txBody>
          <a:bodyPr wrap="none" rtlCol="0">
            <a:spAutoFit/>
          </a:bodyPr>
          <a:lstStyle/>
          <a:p>
            <a:r>
              <a:rPr lang="en-US" altLang="zh-CN" sz="2400" dirty="0">
                <a:solidFill>
                  <a:srgbClr val="577188"/>
                </a:solidFill>
                <a:latin typeface="Malgun Gothic" panose="020B0503020000020004" pitchFamily="34" charset="-127"/>
                <a:ea typeface="Malgun Gothic" panose="020B0503020000020004" pitchFamily="34" charset="-127"/>
              </a:rPr>
              <a:t>ontents</a:t>
            </a:r>
            <a:endParaRPr lang="zh-CN" altLang="en-US" sz="2400" dirty="0">
              <a:solidFill>
                <a:srgbClr val="577188"/>
              </a:solidFill>
              <a:latin typeface="Malgun Gothic" panose="020B0503020000020004" pitchFamily="34" charset="-127"/>
            </a:endParaRPr>
          </a:p>
        </p:txBody>
      </p:sp>
      <p:sp>
        <p:nvSpPr>
          <p:cNvPr id="16" name="文本框 15"/>
          <p:cNvSpPr txBox="1"/>
          <p:nvPr/>
        </p:nvSpPr>
        <p:spPr>
          <a:xfrm>
            <a:off x="4069298" y="1055923"/>
            <a:ext cx="1005403" cy="584775"/>
          </a:xfrm>
          <a:prstGeom prst="rect">
            <a:avLst/>
          </a:prstGeom>
          <a:noFill/>
        </p:spPr>
        <p:txBody>
          <a:bodyPr wrap="none" rtlCol="0">
            <a:spAutoFit/>
          </a:bodyPr>
          <a:lstStyle/>
          <a:p>
            <a:r>
              <a:rPr lang="zh-CN" altLang="en-US" sz="3200">
                <a:solidFill>
                  <a:srgbClr val="577188"/>
                </a:solidFill>
                <a:latin typeface="站酷高端黑" panose="02010600030101010101" pitchFamily="2" charset="-122"/>
                <a:ea typeface="站酷高端黑" panose="02010600030101010101" pitchFamily="2" charset="-122"/>
              </a:rPr>
              <a:t>目录</a:t>
            </a:r>
          </a:p>
        </p:txBody>
      </p:sp>
      <p:sp>
        <p:nvSpPr>
          <p:cNvPr id="24" name="TextBox 6"/>
          <p:cNvSpPr txBox="1">
            <a:spLocks noChangeArrowheads="1"/>
          </p:cNvSpPr>
          <p:nvPr/>
        </p:nvSpPr>
        <p:spPr bwMode="auto">
          <a:xfrm>
            <a:off x="1951990" y="2310765"/>
            <a:ext cx="287274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l" defTabSz="914400" fontAlgn="base">
              <a:spcBef>
                <a:spcPct val="0"/>
              </a:spcBef>
              <a:spcAft>
                <a:spcPct val="0"/>
              </a:spcAft>
            </a:pPr>
            <a:r>
              <a:rPr sz="2000" dirty="0">
                <a:solidFill>
                  <a:schemeClr val="tx1">
                    <a:lumMod val="65000"/>
                    <a:lumOff val="35000"/>
                  </a:schemeClr>
                </a:solidFill>
                <a:latin typeface="微软雅黑" panose="020B0503020204020204" pitchFamily="34" charset="-122"/>
                <a:ea typeface="微软雅黑" panose="020B0503020204020204" pitchFamily="34" charset="-122"/>
              </a:rPr>
              <a:t>CNKI平台资源整体介绍</a:t>
            </a:r>
          </a:p>
        </p:txBody>
      </p:sp>
      <p:grpSp>
        <p:nvGrpSpPr>
          <p:cNvPr id="3" name="组合 2"/>
          <p:cNvGrpSpPr/>
          <p:nvPr/>
        </p:nvGrpSpPr>
        <p:grpSpPr>
          <a:xfrm>
            <a:off x="1489166" y="2322031"/>
            <a:ext cx="566993" cy="401083"/>
            <a:chOff x="1489166" y="2322031"/>
            <a:chExt cx="566993" cy="401083"/>
          </a:xfrm>
        </p:grpSpPr>
        <p:sp>
          <p:nvSpPr>
            <p:cNvPr id="8" name="任意多边形 7"/>
            <p:cNvSpPr>
              <a:spLocks noChangeAspect="1"/>
            </p:cNvSpPr>
            <p:nvPr/>
          </p:nvSpPr>
          <p:spPr>
            <a:xfrm>
              <a:off x="1563012" y="2322031"/>
              <a:ext cx="432000" cy="388503"/>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6"/>
            <p:cNvSpPr txBox="1">
              <a:spLocks noChangeArrowheads="1"/>
            </p:cNvSpPr>
            <p:nvPr/>
          </p:nvSpPr>
          <p:spPr bwMode="auto">
            <a:xfrm>
              <a:off x="1489166" y="2323004"/>
              <a:ext cx="566993" cy="4001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Impact" panose="020B0806030902050204" pitchFamily="34" charset="0"/>
                  <a:ea typeface="微软雅黑" panose="020B0503020204020204" pitchFamily="34" charset="-122"/>
                  <a:cs typeface="Times New Roman" panose="02020603050405020304" pitchFamily="18" charset="0"/>
                </a:rPr>
                <a:t>01</a:t>
              </a:r>
              <a:endParaRPr kumimoji="0" lang="zh-CN" sz="1800" u="none" strike="noStrike" cap="none" normalizeH="0" baseline="0" dirty="0">
                <a:ln>
                  <a:noFill/>
                </a:ln>
                <a:solidFill>
                  <a:schemeClr val="tx1">
                    <a:lumMod val="50000"/>
                    <a:lumOff val="50000"/>
                  </a:schemeClr>
                </a:solidFill>
                <a:effectLst/>
                <a:latin typeface="Impact" panose="020B0806030902050204" pitchFamily="34" charset="0"/>
                <a:ea typeface="宋体" pitchFamily="2" charset="-122"/>
                <a:cs typeface="Times New Roman" panose="02020603050405020304" pitchFamily="18" charset="0"/>
              </a:endParaRPr>
            </a:p>
          </p:txBody>
        </p:sp>
      </p:grpSp>
      <p:sp>
        <p:nvSpPr>
          <p:cNvPr id="27" name="TextBox 6"/>
          <p:cNvSpPr txBox="1">
            <a:spLocks noChangeArrowheads="1"/>
          </p:cNvSpPr>
          <p:nvPr/>
        </p:nvSpPr>
        <p:spPr bwMode="auto">
          <a:xfrm>
            <a:off x="5491520" y="2310484"/>
            <a:ext cx="2250591"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l" defTabSz="914400" fontAlgn="base">
              <a:spcBef>
                <a:spcPct val="0"/>
              </a:spcBef>
              <a:spcAft>
                <a:spcPct val="0"/>
              </a:spcAft>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如何检索文献</a:t>
            </a:r>
          </a:p>
        </p:txBody>
      </p:sp>
      <p:grpSp>
        <p:nvGrpSpPr>
          <p:cNvPr id="5" name="组合 4"/>
          <p:cNvGrpSpPr/>
          <p:nvPr/>
        </p:nvGrpSpPr>
        <p:grpSpPr>
          <a:xfrm>
            <a:off x="4985331" y="2322031"/>
            <a:ext cx="566993" cy="401083"/>
            <a:chOff x="4985331" y="2322031"/>
            <a:chExt cx="566993" cy="401083"/>
          </a:xfrm>
        </p:grpSpPr>
        <p:sp>
          <p:nvSpPr>
            <p:cNvPr id="26" name="任意多边形 25"/>
            <p:cNvSpPr>
              <a:spLocks noChangeAspect="1"/>
            </p:cNvSpPr>
            <p:nvPr/>
          </p:nvSpPr>
          <p:spPr>
            <a:xfrm>
              <a:off x="5059177" y="2322031"/>
              <a:ext cx="432000" cy="388503"/>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6"/>
            <p:cNvSpPr txBox="1">
              <a:spLocks noChangeArrowheads="1"/>
            </p:cNvSpPr>
            <p:nvPr/>
          </p:nvSpPr>
          <p:spPr bwMode="auto">
            <a:xfrm>
              <a:off x="4985331" y="2323004"/>
              <a:ext cx="566993" cy="4001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Impact" panose="020B0806030902050204" pitchFamily="34" charset="0"/>
                  <a:ea typeface="微软雅黑" panose="020B0503020204020204" pitchFamily="34" charset="-122"/>
                  <a:cs typeface="Times New Roman" panose="02020603050405020304" pitchFamily="18" charset="0"/>
                </a:rPr>
                <a:t>02</a:t>
              </a:r>
              <a:endParaRPr kumimoji="0" lang="zh-CN" sz="1800" u="none" strike="noStrike" cap="none" normalizeH="0" baseline="0" dirty="0">
                <a:ln>
                  <a:noFill/>
                </a:ln>
                <a:solidFill>
                  <a:schemeClr val="tx1">
                    <a:lumMod val="50000"/>
                    <a:lumOff val="50000"/>
                  </a:schemeClr>
                </a:solidFill>
                <a:effectLst/>
                <a:latin typeface="Impact" panose="020B0806030902050204" pitchFamily="34" charset="0"/>
                <a:ea typeface="宋体" pitchFamily="2" charset="-122"/>
                <a:cs typeface="Times New Roman" panose="02020603050405020304" pitchFamily="18" charset="0"/>
              </a:endParaRPr>
            </a:p>
          </p:txBody>
        </p:sp>
      </p:grpSp>
      <p:sp>
        <p:nvSpPr>
          <p:cNvPr id="30" name="TextBox 6"/>
          <p:cNvSpPr txBox="1">
            <a:spLocks noChangeArrowheads="1"/>
          </p:cNvSpPr>
          <p:nvPr/>
        </p:nvSpPr>
        <p:spPr bwMode="auto">
          <a:xfrm>
            <a:off x="5491480" y="3324860"/>
            <a:ext cx="287274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l" defTabSz="914400" fontAlgn="base">
              <a:spcBef>
                <a:spcPct val="0"/>
              </a:spcBef>
              <a:spcAft>
                <a:spcPct val="0"/>
              </a:spcAft>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CNKI个性化功能介绍</a:t>
            </a:r>
          </a:p>
        </p:txBody>
      </p:sp>
      <p:grpSp>
        <p:nvGrpSpPr>
          <p:cNvPr id="6" name="组合 5"/>
          <p:cNvGrpSpPr/>
          <p:nvPr/>
        </p:nvGrpSpPr>
        <p:grpSpPr>
          <a:xfrm>
            <a:off x="4985331" y="3324906"/>
            <a:ext cx="566993" cy="401083"/>
            <a:chOff x="4985331" y="3324906"/>
            <a:chExt cx="566993" cy="401083"/>
          </a:xfrm>
        </p:grpSpPr>
        <p:sp>
          <p:nvSpPr>
            <p:cNvPr id="29" name="任意多边形 28"/>
            <p:cNvSpPr>
              <a:spLocks noChangeAspect="1"/>
            </p:cNvSpPr>
            <p:nvPr/>
          </p:nvSpPr>
          <p:spPr>
            <a:xfrm>
              <a:off x="5059177" y="3324906"/>
              <a:ext cx="432000" cy="388503"/>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6"/>
            <p:cNvSpPr txBox="1">
              <a:spLocks noChangeArrowheads="1"/>
            </p:cNvSpPr>
            <p:nvPr/>
          </p:nvSpPr>
          <p:spPr bwMode="auto">
            <a:xfrm>
              <a:off x="4985331" y="3325879"/>
              <a:ext cx="566993" cy="4001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Impact" panose="020B0806030902050204" pitchFamily="34" charset="0"/>
                  <a:ea typeface="微软雅黑" panose="020B0503020204020204" pitchFamily="34" charset="-122"/>
                  <a:cs typeface="Times New Roman" panose="02020603050405020304" pitchFamily="18" charset="0"/>
                </a:rPr>
                <a:t>04</a:t>
              </a:r>
              <a:endParaRPr kumimoji="0" lang="zh-CN" sz="1800" u="none" strike="noStrike" cap="none" normalizeH="0" baseline="0" dirty="0">
                <a:ln>
                  <a:noFill/>
                </a:ln>
                <a:solidFill>
                  <a:schemeClr val="tx1">
                    <a:lumMod val="50000"/>
                    <a:lumOff val="50000"/>
                  </a:schemeClr>
                </a:solidFill>
                <a:effectLst/>
                <a:latin typeface="Impact" panose="020B0806030902050204" pitchFamily="34" charset="0"/>
                <a:ea typeface="宋体" pitchFamily="2" charset="-122"/>
                <a:cs typeface="Times New Roman" panose="02020603050405020304" pitchFamily="18" charset="0"/>
              </a:endParaRPr>
            </a:p>
          </p:txBody>
        </p:sp>
      </p:grpSp>
      <p:sp>
        <p:nvSpPr>
          <p:cNvPr id="33" name="TextBox 6"/>
          <p:cNvSpPr txBox="1">
            <a:spLocks noChangeArrowheads="1"/>
          </p:cNvSpPr>
          <p:nvPr/>
        </p:nvSpPr>
        <p:spPr bwMode="auto">
          <a:xfrm>
            <a:off x="1995170" y="3324860"/>
            <a:ext cx="26352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l" defTabSz="914400" fontAlgn="base">
              <a:spcBef>
                <a:spcPct val="0"/>
              </a:spcBef>
              <a:spcAft>
                <a:spcPct val="0"/>
              </a:spcAft>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高效文献阅读与分析</a:t>
            </a:r>
          </a:p>
        </p:txBody>
      </p:sp>
      <p:grpSp>
        <p:nvGrpSpPr>
          <p:cNvPr id="4" name="组合 3"/>
          <p:cNvGrpSpPr/>
          <p:nvPr/>
        </p:nvGrpSpPr>
        <p:grpSpPr>
          <a:xfrm>
            <a:off x="1489166" y="3324906"/>
            <a:ext cx="566993" cy="401083"/>
            <a:chOff x="1489166" y="3324906"/>
            <a:chExt cx="566993" cy="401083"/>
          </a:xfrm>
        </p:grpSpPr>
        <p:sp>
          <p:nvSpPr>
            <p:cNvPr id="32" name="任意多边形 31"/>
            <p:cNvSpPr>
              <a:spLocks noChangeAspect="1"/>
            </p:cNvSpPr>
            <p:nvPr/>
          </p:nvSpPr>
          <p:spPr>
            <a:xfrm>
              <a:off x="1563012" y="3324906"/>
              <a:ext cx="432000" cy="388503"/>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6"/>
            <p:cNvSpPr txBox="1">
              <a:spLocks noChangeArrowheads="1"/>
            </p:cNvSpPr>
            <p:nvPr/>
          </p:nvSpPr>
          <p:spPr bwMode="auto">
            <a:xfrm>
              <a:off x="1489166" y="3325879"/>
              <a:ext cx="566993" cy="4001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Impact" panose="020B0806030902050204" pitchFamily="34" charset="0"/>
                  <a:ea typeface="微软雅黑" panose="020B0503020204020204" pitchFamily="34" charset="-122"/>
                  <a:cs typeface="Times New Roman" panose="02020603050405020304" pitchFamily="18" charset="0"/>
                </a:rPr>
                <a:t>03</a:t>
              </a:r>
              <a:endParaRPr kumimoji="0" lang="zh-CN" sz="1800" u="none" strike="noStrike" cap="none" normalizeH="0" baseline="0" dirty="0">
                <a:ln>
                  <a:noFill/>
                </a:ln>
                <a:solidFill>
                  <a:schemeClr val="tx1">
                    <a:lumMod val="50000"/>
                    <a:lumOff val="50000"/>
                  </a:schemeClr>
                </a:solidFill>
                <a:effectLst/>
                <a:latin typeface="Impact" panose="020B0806030902050204" pitchFamily="34" charset="0"/>
                <a:ea typeface="宋体" pitchFamily="2" charset="-122"/>
                <a:cs typeface="Times New Roman" panose="02020603050405020304" pitchFamily="18" charset="0"/>
              </a:endParaRPr>
            </a:p>
          </p:txBody>
        </p:sp>
      </p:grpSp>
      <p:sp>
        <p:nvSpPr>
          <p:cNvPr id="36" name="任意多边形: 形状 2"/>
          <p:cNvSpPr/>
          <p:nvPr/>
        </p:nvSpPr>
        <p:spPr>
          <a:xfrm>
            <a:off x="26292" y="4130231"/>
            <a:ext cx="9117708"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7" name="任意多边形: 形状 4"/>
          <p:cNvSpPr/>
          <p:nvPr/>
        </p:nvSpPr>
        <p:spPr>
          <a:xfrm flipH="1">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23" presetClass="entr" presetSubtype="32"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4*#ppt_w"/>
                                              </p:val>
                                            </p:tav>
                                            <p:tav tm="100000">
                                              <p:val>
                                                <p:strVal val="#ppt_w"/>
                                              </p:val>
                                            </p:tav>
                                          </p:tavLst>
                                        </p:anim>
                                        <p:anim calcmode="lin" valueType="num">
                                          <p:cBhvr>
                                            <p:cTn id="25" dur="500" fill="hold"/>
                                            <p:tgtEl>
                                              <p:spTgt spid="3"/>
                                            </p:tgtEl>
                                            <p:attrNameLst>
                                              <p:attrName>ppt_h</p:attrName>
                                            </p:attrNameLst>
                                          </p:cBhvr>
                                          <p:tavLst>
                                            <p:tav tm="0">
                                              <p:val>
                                                <p:strVal val="4*#ppt_h"/>
                                              </p:val>
                                            </p:tav>
                                            <p:tav tm="100000">
                                              <p:val>
                                                <p:strVal val="#ppt_h"/>
                                              </p:val>
                                            </p:tav>
                                          </p:tavLst>
                                        </p:anim>
                                      </p:childTnLst>
                                    </p:cTn>
                                  </p:par>
                                  <p:par>
                                    <p:cTn id="26" presetID="2" presetClass="entr" presetSubtype="2" fill="hold" grpId="0" nodeType="withEffect" p14:presetBounceEnd="20000">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calcmode="lin" valueType="num" p14:bounceEnd="20000">
                                          <p:cBhvr additive="base">
                                            <p:cTn id="28" dur="500" fill="hold"/>
                                            <p:tgtEl>
                                              <p:spTgt spid="24"/>
                                            </p:tgtEl>
                                            <p:attrNameLst>
                                              <p:attrName>ppt_x</p:attrName>
                                            </p:attrNameLst>
                                          </p:cBhvr>
                                          <p:tavLst>
                                            <p:tav tm="0">
                                              <p:val>
                                                <p:strVal val="1+#ppt_w/2"/>
                                              </p:val>
                                            </p:tav>
                                            <p:tav tm="100000">
                                              <p:val>
                                                <p:strVal val="#ppt_x"/>
                                              </p:val>
                                            </p:tav>
                                          </p:tavLst>
                                        </p:anim>
                                        <p:anim calcmode="lin" valueType="num" p14:bounceEnd="20000">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1550"/>
                                </p:stCondLst>
                                <p:childTnLst>
                                  <p:par>
                                    <p:cTn id="31" presetID="23" presetClass="entr" presetSubtype="3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strVal val="4*#ppt_w"/>
                                              </p:val>
                                            </p:tav>
                                            <p:tav tm="100000">
                                              <p:val>
                                                <p:strVal val="#ppt_w"/>
                                              </p:val>
                                            </p:tav>
                                          </p:tavLst>
                                        </p:anim>
                                        <p:anim calcmode="lin" valueType="num">
                                          <p:cBhvr>
                                            <p:cTn id="34" dur="500" fill="hold"/>
                                            <p:tgtEl>
                                              <p:spTgt spid="5"/>
                                            </p:tgtEl>
                                            <p:attrNameLst>
                                              <p:attrName>ppt_h</p:attrName>
                                            </p:attrNameLst>
                                          </p:cBhvr>
                                          <p:tavLst>
                                            <p:tav tm="0">
                                              <p:val>
                                                <p:strVal val="4*#ppt_h"/>
                                              </p:val>
                                            </p:tav>
                                            <p:tav tm="100000">
                                              <p:val>
                                                <p:strVal val="#ppt_h"/>
                                              </p:val>
                                            </p:tav>
                                          </p:tavLst>
                                        </p:anim>
                                      </p:childTnLst>
                                    </p:cTn>
                                  </p:par>
                                  <p:par>
                                    <p:cTn id="35" presetID="2" presetClass="entr" presetSubtype="2" fill="hold" grpId="0" nodeType="with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1+#ppt_w/2"/>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2300"/>
                                </p:stCondLst>
                                <p:childTnLst>
                                  <p:par>
                                    <p:cTn id="40" presetID="23" presetClass="entr" presetSubtype="3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strVal val="4*#ppt_w"/>
                                              </p:val>
                                            </p:tav>
                                            <p:tav tm="100000">
                                              <p:val>
                                                <p:strVal val="#ppt_w"/>
                                              </p:val>
                                            </p:tav>
                                          </p:tavLst>
                                        </p:anim>
                                        <p:anim calcmode="lin" valueType="num">
                                          <p:cBhvr>
                                            <p:cTn id="43" dur="500" fill="hold"/>
                                            <p:tgtEl>
                                              <p:spTgt spid="4"/>
                                            </p:tgtEl>
                                            <p:attrNameLst>
                                              <p:attrName>ppt_h</p:attrName>
                                            </p:attrNameLst>
                                          </p:cBhvr>
                                          <p:tavLst>
                                            <p:tav tm="0">
                                              <p:val>
                                                <p:strVal val="4*#ppt_h"/>
                                              </p:val>
                                            </p:tav>
                                            <p:tav tm="100000">
                                              <p:val>
                                                <p:strVal val="#ppt_h"/>
                                              </p:val>
                                            </p:tav>
                                          </p:tavLst>
                                        </p:anim>
                                      </p:childTnLst>
                                    </p:cTn>
                                  </p:par>
                                  <p:par>
                                    <p:cTn id="44" presetID="2" presetClass="entr" presetSubtype="2" fill="hold" grpId="0" nodeType="withEffect" p14:presetBounceEnd="20000">
                                      <p:stCondLst>
                                        <p:cond delay="0"/>
                                      </p:stCondLst>
                                      <p:iterate type="lt">
                                        <p:tmPct val="10000"/>
                                      </p:iterate>
                                      <p:childTnLst>
                                        <p:set>
                                          <p:cBhvr>
                                            <p:cTn id="45" dur="1" fill="hold">
                                              <p:stCondLst>
                                                <p:cond delay="0"/>
                                              </p:stCondLst>
                                            </p:cTn>
                                            <p:tgtEl>
                                              <p:spTgt spid="33"/>
                                            </p:tgtEl>
                                            <p:attrNameLst>
                                              <p:attrName>style.visibility</p:attrName>
                                            </p:attrNameLst>
                                          </p:cBhvr>
                                          <p:to>
                                            <p:strVal val="visible"/>
                                          </p:to>
                                        </p:set>
                                        <p:anim calcmode="lin" valueType="num" p14:bounceEnd="20000">
                                          <p:cBhvr additive="base">
                                            <p:cTn id="46" dur="500" fill="hold"/>
                                            <p:tgtEl>
                                              <p:spTgt spid="33"/>
                                            </p:tgtEl>
                                            <p:attrNameLst>
                                              <p:attrName>ppt_x</p:attrName>
                                            </p:attrNameLst>
                                          </p:cBhvr>
                                          <p:tavLst>
                                            <p:tav tm="0">
                                              <p:val>
                                                <p:strVal val="1+#ppt_w/2"/>
                                              </p:val>
                                            </p:tav>
                                            <p:tav tm="100000">
                                              <p:val>
                                                <p:strVal val="#ppt_x"/>
                                              </p:val>
                                            </p:tav>
                                          </p:tavLst>
                                        </p:anim>
                                        <p:anim calcmode="lin" valueType="num" p14:bounceEnd="20000">
                                          <p:cBhvr additive="base">
                                            <p:cTn id="47" dur="500" fill="hold"/>
                                            <p:tgtEl>
                                              <p:spTgt spid="33"/>
                                            </p:tgtEl>
                                            <p:attrNameLst>
                                              <p:attrName>ppt_y</p:attrName>
                                            </p:attrNameLst>
                                          </p:cBhvr>
                                          <p:tavLst>
                                            <p:tav tm="0">
                                              <p:val>
                                                <p:strVal val="#ppt_y"/>
                                              </p:val>
                                            </p:tav>
                                            <p:tav tm="100000">
                                              <p:val>
                                                <p:strVal val="#ppt_y"/>
                                              </p:val>
                                            </p:tav>
                                          </p:tavLst>
                                        </p:anim>
                                      </p:childTnLst>
                                    </p:cTn>
                                  </p:par>
                                </p:childTnLst>
                              </p:cTn>
                            </p:par>
                            <p:par>
                              <p:cTn id="48" fill="hold">
                                <p:stCondLst>
                                  <p:cond delay="3199"/>
                                </p:stCondLst>
                                <p:childTnLst>
                                  <p:par>
                                    <p:cTn id="49" presetID="23" presetClass="entr" presetSubtype="32"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strVal val="4*#ppt_w"/>
                                              </p:val>
                                            </p:tav>
                                            <p:tav tm="100000">
                                              <p:val>
                                                <p:strVal val="#ppt_w"/>
                                              </p:val>
                                            </p:tav>
                                          </p:tavLst>
                                        </p:anim>
                                        <p:anim calcmode="lin" valueType="num">
                                          <p:cBhvr>
                                            <p:cTn id="52" dur="500" fill="hold"/>
                                            <p:tgtEl>
                                              <p:spTgt spid="6"/>
                                            </p:tgtEl>
                                            <p:attrNameLst>
                                              <p:attrName>ppt_h</p:attrName>
                                            </p:attrNameLst>
                                          </p:cBhvr>
                                          <p:tavLst>
                                            <p:tav tm="0">
                                              <p:val>
                                                <p:strVal val="4*#ppt_h"/>
                                              </p:val>
                                            </p:tav>
                                            <p:tav tm="100000">
                                              <p:val>
                                                <p:strVal val="#ppt_h"/>
                                              </p:val>
                                            </p:tav>
                                          </p:tavLst>
                                        </p:anim>
                                      </p:childTnLst>
                                    </p:cTn>
                                  </p:par>
                                  <p:par>
                                    <p:cTn id="53" presetID="2" presetClass="entr" presetSubtype="2" fill="hold" grpId="0" nodeType="withEffect" p14:presetBounceEnd="20000">
                                      <p:stCondLst>
                                        <p:cond delay="0"/>
                                      </p:stCondLst>
                                      <p:iterate type="lt">
                                        <p:tmPct val="10000"/>
                                      </p:iterate>
                                      <p:childTnLst>
                                        <p:set>
                                          <p:cBhvr>
                                            <p:cTn id="54" dur="1" fill="hold">
                                              <p:stCondLst>
                                                <p:cond delay="0"/>
                                              </p:stCondLst>
                                            </p:cTn>
                                            <p:tgtEl>
                                              <p:spTgt spid="30"/>
                                            </p:tgtEl>
                                            <p:attrNameLst>
                                              <p:attrName>style.visibility</p:attrName>
                                            </p:attrNameLst>
                                          </p:cBhvr>
                                          <p:to>
                                            <p:strVal val="visible"/>
                                          </p:to>
                                        </p:set>
                                        <p:anim calcmode="lin" valueType="num" p14:bounceEnd="20000">
                                          <p:cBhvr additive="base">
                                            <p:cTn id="55" dur="500" fill="hold"/>
                                            <p:tgtEl>
                                              <p:spTgt spid="30"/>
                                            </p:tgtEl>
                                            <p:attrNameLst>
                                              <p:attrName>ppt_x</p:attrName>
                                            </p:attrNameLst>
                                          </p:cBhvr>
                                          <p:tavLst>
                                            <p:tav tm="0">
                                              <p:val>
                                                <p:strVal val="1+#ppt_w/2"/>
                                              </p:val>
                                            </p:tav>
                                            <p:tav tm="100000">
                                              <p:val>
                                                <p:strVal val="#ppt_x"/>
                                              </p:val>
                                            </p:tav>
                                          </p:tavLst>
                                        </p:anim>
                                        <p:anim calcmode="lin" valueType="num" p14:bounceEnd="20000">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27" grpId="0"/>
          <p:bldP spid="30" grpId="0"/>
          <p:bldP spid="33" grpId="0"/>
          <p:bldP spid="36"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23" presetClass="entr" presetSubtype="32"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4*#ppt_w"/>
                                              </p:val>
                                            </p:tav>
                                            <p:tav tm="100000">
                                              <p:val>
                                                <p:strVal val="#ppt_w"/>
                                              </p:val>
                                            </p:tav>
                                          </p:tavLst>
                                        </p:anim>
                                        <p:anim calcmode="lin" valueType="num">
                                          <p:cBhvr>
                                            <p:cTn id="25" dur="500" fill="hold"/>
                                            <p:tgtEl>
                                              <p:spTgt spid="3"/>
                                            </p:tgtEl>
                                            <p:attrNameLst>
                                              <p:attrName>ppt_h</p:attrName>
                                            </p:attrNameLst>
                                          </p:cBhvr>
                                          <p:tavLst>
                                            <p:tav tm="0">
                                              <p:val>
                                                <p:strVal val="4*#ppt_h"/>
                                              </p:val>
                                            </p:tav>
                                            <p:tav tm="100000">
                                              <p:val>
                                                <p:strVal val="#ppt_h"/>
                                              </p:val>
                                            </p:tav>
                                          </p:tavLst>
                                        </p:anim>
                                      </p:childTnLst>
                                    </p:cTn>
                                  </p:par>
                                  <p:par>
                                    <p:cTn id="26" presetID="2" presetClass="entr" presetSubtype="2" fill="hold" grpId="0" nodeType="with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1+#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1550"/>
                                </p:stCondLst>
                                <p:childTnLst>
                                  <p:par>
                                    <p:cTn id="31" presetID="23" presetClass="entr" presetSubtype="3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strVal val="4*#ppt_w"/>
                                              </p:val>
                                            </p:tav>
                                            <p:tav tm="100000">
                                              <p:val>
                                                <p:strVal val="#ppt_w"/>
                                              </p:val>
                                            </p:tav>
                                          </p:tavLst>
                                        </p:anim>
                                        <p:anim calcmode="lin" valueType="num">
                                          <p:cBhvr>
                                            <p:cTn id="34" dur="500" fill="hold"/>
                                            <p:tgtEl>
                                              <p:spTgt spid="5"/>
                                            </p:tgtEl>
                                            <p:attrNameLst>
                                              <p:attrName>ppt_h</p:attrName>
                                            </p:attrNameLst>
                                          </p:cBhvr>
                                          <p:tavLst>
                                            <p:tav tm="0">
                                              <p:val>
                                                <p:strVal val="4*#ppt_h"/>
                                              </p:val>
                                            </p:tav>
                                            <p:tav tm="100000">
                                              <p:val>
                                                <p:strVal val="#ppt_h"/>
                                              </p:val>
                                            </p:tav>
                                          </p:tavLst>
                                        </p:anim>
                                      </p:childTnLst>
                                    </p:cTn>
                                  </p:par>
                                  <p:par>
                                    <p:cTn id="35" presetID="2" presetClass="entr" presetSubtype="2" fill="hold" grpId="0" nodeType="with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2300"/>
                                </p:stCondLst>
                                <p:childTnLst>
                                  <p:par>
                                    <p:cTn id="40" presetID="23" presetClass="entr" presetSubtype="3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strVal val="4*#ppt_w"/>
                                              </p:val>
                                            </p:tav>
                                            <p:tav tm="100000">
                                              <p:val>
                                                <p:strVal val="#ppt_w"/>
                                              </p:val>
                                            </p:tav>
                                          </p:tavLst>
                                        </p:anim>
                                        <p:anim calcmode="lin" valueType="num">
                                          <p:cBhvr>
                                            <p:cTn id="43" dur="500" fill="hold"/>
                                            <p:tgtEl>
                                              <p:spTgt spid="4"/>
                                            </p:tgtEl>
                                            <p:attrNameLst>
                                              <p:attrName>ppt_h</p:attrName>
                                            </p:attrNameLst>
                                          </p:cBhvr>
                                          <p:tavLst>
                                            <p:tav tm="0">
                                              <p:val>
                                                <p:strVal val="4*#ppt_h"/>
                                              </p:val>
                                            </p:tav>
                                            <p:tav tm="100000">
                                              <p:val>
                                                <p:strVal val="#ppt_h"/>
                                              </p:val>
                                            </p:tav>
                                          </p:tavLst>
                                        </p:anim>
                                      </p:childTnLst>
                                    </p:cTn>
                                  </p:par>
                                  <p:par>
                                    <p:cTn id="44" presetID="2" presetClass="entr" presetSubtype="2" fill="hold" grpId="0" nodeType="withEffect">
                                      <p:stCondLst>
                                        <p:cond delay="0"/>
                                      </p:stCondLst>
                                      <p:iterate type="lt">
                                        <p:tmPct val="10000"/>
                                      </p:iterate>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1+#ppt_w/2"/>
                                              </p:val>
                                            </p:tav>
                                            <p:tav tm="100000">
                                              <p:val>
                                                <p:strVal val="#ppt_x"/>
                                              </p:val>
                                            </p:tav>
                                          </p:tavLst>
                                        </p:anim>
                                        <p:anim calcmode="lin" valueType="num">
                                          <p:cBhvr additive="base">
                                            <p:cTn id="47" dur="500" fill="hold"/>
                                            <p:tgtEl>
                                              <p:spTgt spid="33"/>
                                            </p:tgtEl>
                                            <p:attrNameLst>
                                              <p:attrName>ppt_y</p:attrName>
                                            </p:attrNameLst>
                                          </p:cBhvr>
                                          <p:tavLst>
                                            <p:tav tm="0">
                                              <p:val>
                                                <p:strVal val="#ppt_y"/>
                                              </p:val>
                                            </p:tav>
                                            <p:tav tm="100000">
                                              <p:val>
                                                <p:strVal val="#ppt_y"/>
                                              </p:val>
                                            </p:tav>
                                          </p:tavLst>
                                        </p:anim>
                                      </p:childTnLst>
                                    </p:cTn>
                                  </p:par>
                                </p:childTnLst>
                              </p:cTn>
                            </p:par>
                            <p:par>
                              <p:cTn id="48" fill="hold">
                                <p:stCondLst>
                                  <p:cond delay="3199"/>
                                </p:stCondLst>
                                <p:childTnLst>
                                  <p:par>
                                    <p:cTn id="49" presetID="23" presetClass="entr" presetSubtype="32"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strVal val="4*#ppt_w"/>
                                              </p:val>
                                            </p:tav>
                                            <p:tav tm="100000">
                                              <p:val>
                                                <p:strVal val="#ppt_w"/>
                                              </p:val>
                                            </p:tav>
                                          </p:tavLst>
                                        </p:anim>
                                        <p:anim calcmode="lin" valueType="num">
                                          <p:cBhvr>
                                            <p:cTn id="52" dur="500" fill="hold"/>
                                            <p:tgtEl>
                                              <p:spTgt spid="6"/>
                                            </p:tgtEl>
                                            <p:attrNameLst>
                                              <p:attrName>ppt_h</p:attrName>
                                            </p:attrNameLst>
                                          </p:cBhvr>
                                          <p:tavLst>
                                            <p:tav tm="0">
                                              <p:val>
                                                <p:strVal val="4*#ppt_h"/>
                                              </p:val>
                                            </p:tav>
                                            <p:tav tm="100000">
                                              <p:val>
                                                <p:strVal val="#ppt_h"/>
                                              </p:val>
                                            </p:tav>
                                          </p:tavLst>
                                        </p:anim>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1+#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27" grpId="0"/>
          <p:bldP spid="30" grpId="0"/>
          <p:bldP spid="33" grpId="0"/>
          <p:bldP spid="36" grpId="0" animBg="1"/>
          <p:bldP spid="3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5" name="TextBox 6"/>
          <p:cNvSpPr txBox="1">
            <a:spLocks noChangeArrowheads="1"/>
          </p:cNvSpPr>
          <p:nvPr/>
        </p:nvSpPr>
        <p:spPr bwMode="auto">
          <a:xfrm>
            <a:off x="2391526" y="2143263"/>
            <a:ext cx="14505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4800" u="none" strike="noStrike" cap="none" normalizeH="0" baseline="0" dirty="0">
                <a:ln>
                  <a:noFill/>
                </a:ln>
                <a:solidFill>
                  <a:srgbClr val="577188"/>
                </a:solidFill>
                <a:effectLst/>
                <a:latin typeface="Impact" panose="020B0806030902050204" pitchFamily="34" charset="0"/>
                <a:cs typeface="+mn-ea"/>
              </a:rPr>
              <a:t>01</a:t>
            </a:r>
            <a:endParaRPr kumimoji="0" lang="zh-CN" sz="4400" u="none" strike="noStrike" cap="none" normalizeH="0" baseline="0" dirty="0">
              <a:ln>
                <a:noFill/>
              </a:ln>
              <a:solidFill>
                <a:srgbClr val="577188"/>
              </a:solidFill>
              <a:effectLst/>
              <a:latin typeface="Impact" panose="020B0806030902050204" pitchFamily="34" charset="0"/>
              <a:cs typeface="+mn-ea"/>
            </a:endParaRPr>
          </a:p>
        </p:txBody>
      </p:sp>
      <p:sp>
        <p:nvSpPr>
          <p:cNvPr id="36" name="TextBox 6"/>
          <p:cNvSpPr txBox="1">
            <a:spLocks noChangeArrowheads="1"/>
          </p:cNvSpPr>
          <p:nvPr/>
        </p:nvSpPr>
        <p:spPr bwMode="auto">
          <a:xfrm>
            <a:off x="3310255" y="2215515"/>
            <a:ext cx="45548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defTabSz="914400" fontAlgn="base">
              <a:spcBef>
                <a:spcPct val="0"/>
              </a:spcBef>
              <a:spcAft>
                <a:spcPct val="0"/>
              </a:spcAft>
            </a:pPr>
            <a:r>
              <a:rPr sz="2800" dirty="0">
                <a:solidFill>
                  <a:schemeClr val="tx1">
                    <a:lumMod val="65000"/>
                    <a:lumOff val="35000"/>
                  </a:schemeClr>
                </a:solidFill>
                <a:latin typeface="+mn-ea"/>
                <a:cs typeface="+mn-ea"/>
              </a:rPr>
              <a:t>CNKI平台资源整体介绍</a:t>
            </a:r>
          </a:p>
        </p:txBody>
      </p:sp>
      <p:sp>
        <p:nvSpPr>
          <p:cNvPr id="38" name="TextBox 6"/>
          <p:cNvSpPr txBox="1">
            <a:spLocks noChangeArrowheads="1"/>
          </p:cNvSpPr>
          <p:nvPr/>
        </p:nvSpPr>
        <p:spPr bwMode="auto">
          <a:xfrm>
            <a:off x="2458323" y="1897071"/>
            <a:ext cx="131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577188"/>
                </a:solidFill>
                <a:effectLst/>
                <a:latin typeface="+mn-ea"/>
                <a:cs typeface="+mn-ea"/>
              </a:rPr>
              <a:t>PART</a:t>
            </a:r>
            <a:endParaRPr kumimoji="0" lang="zh-CN" sz="1800" b="0" i="0" u="none" strike="noStrike" cap="none" normalizeH="0" baseline="0" dirty="0">
              <a:ln>
                <a:noFill/>
              </a:ln>
              <a:solidFill>
                <a:srgbClr val="577188"/>
              </a:solidFill>
              <a:effectLst/>
              <a:latin typeface="Arial" panose="020B0604020202090204" pitchFamily="34" charset="0"/>
              <a:cs typeface="+mn-ea"/>
            </a:endParaRPr>
          </a:p>
        </p:txBody>
      </p:sp>
      <p:cxnSp>
        <p:nvCxnSpPr>
          <p:cNvPr id="7" name="直接连接符 6"/>
          <p:cNvCxnSpPr/>
          <p:nvPr/>
        </p:nvCxnSpPr>
        <p:spPr>
          <a:xfrm>
            <a:off x="3653672" y="2738828"/>
            <a:ext cx="245932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641872" y="4103688"/>
            <a:ext cx="6481763" cy="959644"/>
            <a:chOff x="1312863" y="187325"/>
            <a:chExt cx="8642350" cy="1279525"/>
          </a:xfrm>
          <a:solidFill>
            <a:srgbClr val="8FA4B7">
              <a:alpha val="42000"/>
            </a:srgbClr>
          </a:solidFill>
        </p:grpSpPr>
        <p:sp>
          <p:nvSpPr>
            <p:cNvPr id="12" name="Freeform 5"/>
            <p:cNvSpPr/>
            <p:nvPr/>
          </p:nvSpPr>
          <p:spPr bwMode="auto">
            <a:xfrm>
              <a:off x="1312863" y="307975"/>
              <a:ext cx="2224088" cy="1158875"/>
            </a:xfrm>
            <a:custGeom>
              <a:avLst/>
              <a:gdLst>
                <a:gd name="T0" fmla="*/ 0 w 524"/>
                <a:gd name="T1" fmla="*/ 164 h 271"/>
                <a:gd name="T2" fmla="*/ 256 w 524"/>
                <a:gd name="T3" fmla="*/ 28 h 271"/>
                <a:gd name="T4" fmla="*/ 524 w 524"/>
                <a:gd name="T5" fmla="*/ 104 h 271"/>
                <a:gd name="T6" fmla="*/ 244 w 524"/>
                <a:gd name="T7" fmla="*/ 244 h 271"/>
                <a:gd name="T8" fmla="*/ 0 w 524"/>
                <a:gd name="T9" fmla="*/ 164 h 271"/>
              </a:gdLst>
              <a:ahLst/>
              <a:cxnLst>
                <a:cxn ang="0">
                  <a:pos x="T0" y="T1"/>
                </a:cxn>
                <a:cxn ang="0">
                  <a:pos x="T2" y="T3"/>
                </a:cxn>
                <a:cxn ang="0">
                  <a:pos x="T4" y="T5"/>
                </a:cxn>
                <a:cxn ang="0">
                  <a:pos x="T6" y="T7"/>
                </a:cxn>
                <a:cxn ang="0">
                  <a:pos x="T8" y="T9"/>
                </a:cxn>
              </a:cxnLst>
              <a:rect l="0" t="0" r="r" b="b"/>
              <a:pathLst>
                <a:path w="524" h="271">
                  <a:moveTo>
                    <a:pt x="0" y="164"/>
                  </a:moveTo>
                  <a:cubicBezTo>
                    <a:pt x="80" y="116"/>
                    <a:pt x="164" y="60"/>
                    <a:pt x="256" y="28"/>
                  </a:cubicBezTo>
                  <a:cubicBezTo>
                    <a:pt x="312" y="8"/>
                    <a:pt x="404" y="0"/>
                    <a:pt x="524" y="104"/>
                  </a:cubicBezTo>
                  <a:cubicBezTo>
                    <a:pt x="524" y="104"/>
                    <a:pt x="372" y="216"/>
                    <a:pt x="244" y="244"/>
                  </a:cubicBezTo>
                  <a:cubicBezTo>
                    <a:pt x="120" y="271"/>
                    <a:pt x="28" y="196"/>
                    <a:pt x="0" y="16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4" name="Freeform 6"/>
            <p:cNvSpPr/>
            <p:nvPr/>
          </p:nvSpPr>
          <p:spPr bwMode="auto">
            <a:xfrm>
              <a:off x="3757613" y="307975"/>
              <a:ext cx="1933575" cy="1125538"/>
            </a:xfrm>
            <a:custGeom>
              <a:avLst/>
              <a:gdLst>
                <a:gd name="T0" fmla="*/ 0 w 456"/>
                <a:gd name="T1" fmla="*/ 104 h 263"/>
                <a:gd name="T2" fmla="*/ 256 w 456"/>
                <a:gd name="T3" fmla="*/ 32 h 263"/>
                <a:gd name="T4" fmla="*/ 456 w 456"/>
                <a:gd name="T5" fmla="*/ 188 h 263"/>
                <a:gd name="T6" fmla="*/ 272 w 456"/>
                <a:gd name="T7" fmla="*/ 263 h 263"/>
                <a:gd name="T8" fmla="*/ 0 w 456"/>
                <a:gd name="T9" fmla="*/ 104 h 263"/>
              </a:gdLst>
              <a:ahLst/>
              <a:cxnLst>
                <a:cxn ang="0">
                  <a:pos x="T0" y="T1"/>
                </a:cxn>
                <a:cxn ang="0">
                  <a:pos x="T2" y="T3"/>
                </a:cxn>
                <a:cxn ang="0">
                  <a:pos x="T4" y="T5"/>
                </a:cxn>
                <a:cxn ang="0">
                  <a:pos x="T6" y="T7"/>
                </a:cxn>
                <a:cxn ang="0">
                  <a:pos x="T8" y="T9"/>
                </a:cxn>
              </a:cxnLst>
              <a:rect l="0" t="0" r="r" b="b"/>
              <a:pathLst>
                <a:path w="456" h="263">
                  <a:moveTo>
                    <a:pt x="0" y="104"/>
                  </a:moveTo>
                  <a:cubicBezTo>
                    <a:pt x="0" y="104"/>
                    <a:pt x="160" y="0"/>
                    <a:pt x="256" y="32"/>
                  </a:cubicBezTo>
                  <a:cubicBezTo>
                    <a:pt x="352" y="64"/>
                    <a:pt x="436" y="168"/>
                    <a:pt x="456" y="188"/>
                  </a:cubicBezTo>
                  <a:cubicBezTo>
                    <a:pt x="456" y="188"/>
                    <a:pt x="364" y="263"/>
                    <a:pt x="272" y="263"/>
                  </a:cubicBezTo>
                  <a:cubicBezTo>
                    <a:pt x="188" y="263"/>
                    <a:pt x="56" y="152"/>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5" name="Freeform 7"/>
            <p:cNvSpPr/>
            <p:nvPr/>
          </p:nvSpPr>
          <p:spPr bwMode="auto">
            <a:xfrm>
              <a:off x="5878513" y="855663"/>
              <a:ext cx="1103313" cy="527050"/>
            </a:xfrm>
            <a:custGeom>
              <a:avLst/>
              <a:gdLst>
                <a:gd name="T0" fmla="*/ 0 w 260"/>
                <a:gd name="T1" fmla="*/ 68 h 123"/>
                <a:gd name="T2" fmla="*/ 156 w 260"/>
                <a:gd name="T3" fmla="*/ 0 h 123"/>
                <a:gd name="T4" fmla="*/ 260 w 260"/>
                <a:gd name="T5" fmla="*/ 40 h 123"/>
                <a:gd name="T6" fmla="*/ 136 w 260"/>
                <a:gd name="T7" fmla="*/ 104 h 123"/>
                <a:gd name="T8" fmla="*/ 0 w 260"/>
                <a:gd name="T9" fmla="*/ 68 h 123"/>
              </a:gdLst>
              <a:ahLst/>
              <a:cxnLst>
                <a:cxn ang="0">
                  <a:pos x="T0" y="T1"/>
                </a:cxn>
                <a:cxn ang="0">
                  <a:pos x="T2" y="T3"/>
                </a:cxn>
                <a:cxn ang="0">
                  <a:pos x="T4" y="T5"/>
                </a:cxn>
                <a:cxn ang="0">
                  <a:pos x="T6" y="T7"/>
                </a:cxn>
                <a:cxn ang="0">
                  <a:pos x="T8" y="T9"/>
                </a:cxn>
              </a:cxnLst>
              <a:rect l="0" t="0" r="r" b="b"/>
              <a:pathLst>
                <a:path w="260" h="123">
                  <a:moveTo>
                    <a:pt x="0" y="68"/>
                  </a:moveTo>
                  <a:cubicBezTo>
                    <a:pt x="0" y="68"/>
                    <a:pt x="80" y="0"/>
                    <a:pt x="156" y="0"/>
                  </a:cubicBezTo>
                  <a:cubicBezTo>
                    <a:pt x="232" y="4"/>
                    <a:pt x="248" y="36"/>
                    <a:pt x="260" y="40"/>
                  </a:cubicBezTo>
                  <a:cubicBezTo>
                    <a:pt x="260" y="40"/>
                    <a:pt x="204" y="88"/>
                    <a:pt x="136" y="104"/>
                  </a:cubicBezTo>
                  <a:cubicBezTo>
                    <a:pt x="68" y="123"/>
                    <a:pt x="16" y="84"/>
                    <a:pt x="0" y="68"/>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6" name="Freeform 8"/>
            <p:cNvSpPr/>
            <p:nvPr/>
          </p:nvSpPr>
          <p:spPr bwMode="auto">
            <a:xfrm>
              <a:off x="7134225" y="563563"/>
              <a:ext cx="1123950" cy="685800"/>
            </a:xfrm>
            <a:custGeom>
              <a:avLst/>
              <a:gdLst>
                <a:gd name="T0" fmla="*/ 0 w 265"/>
                <a:gd name="T1" fmla="*/ 104 h 160"/>
                <a:gd name="T2" fmla="*/ 133 w 265"/>
                <a:gd name="T3" fmla="*/ 20 h 160"/>
                <a:gd name="T4" fmla="*/ 265 w 265"/>
                <a:gd name="T5" fmla="*/ 20 h 160"/>
                <a:gd name="T6" fmla="*/ 149 w 265"/>
                <a:gd name="T7" fmla="*/ 144 h 160"/>
                <a:gd name="T8" fmla="*/ 0 w 265"/>
                <a:gd name="T9" fmla="*/ 104 h 160"/>
              </a:gdLst>
              <a:ahLst/>
              <a:cxnLst>
                <a:cxn ang="0">
                  <a:pos x="T0" y="T1"/>
                </a:cxn>
                <a:cxn ang="0">
                  <a:pos x="T2" y="T3"/>
                </a:cxn>
                <a:cxn ang="0">
                  <a:pos x="T4" y="T5"/>
                </a:cxn>
                <a:cxn ang="0">
                  <a:pos x="T6" y="T7"/>
                </a:cxn>
                <a:cxn ang="0">
                  <a:pos x="T8" y="T9"/>
                </a:cxn>
              </a:cxnLst>
              <a:rect l="0" t="0" r="r" b="b"/>
              <a:pathLst>
                <a:path w="265" h="160">
                  <a:moveTo>
                    <a:pt x="0" y="104"/>
                  </a:moveTo>
                  <a:cubicBezTo>
                    <a:pt x="0" y="104"/>
                    <a:pt x="81" y="40"/>
                    <a:pt x="133" y="20"/>
                  </a:cubicBezTo>
                  <a:cubicBezTo>
                    <a:pt x="173" y="4"/>
                    <a:pt x="221" y="0"/>
                    <a:pt x="265" y="20"/>
                  </a:cubicBezTo>
                  <a:cubicBezTo>
                    <a:pt x="265" y="20"/>
                    <a:pt x="209" y="128"/>
                    <a:pt x="149" y="144"/>
                  </a:cubicBezTo>
                  <a:cubicBezTo>
                    <a:pt x="85" y="160"/>
                    <a:pt x="0" y="104"/>
                    <a:pt x="0" y="104"/>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sp>
          <p:nvSpPr>
            <p:cNvPr id="17" name="Freeform 9"/>
            <p:cNvSpPr/>
            <p:nvPr/>
          </p:nvSpPr>
          <p:spPr bwMode="auto">
            <a:xfrm>
              <a:off x="8410575" y="187325"/>
              <a:ext cx="1544638" cy="1044575"/>
            </a:xfrm>
            <a:custGeom>
              <a:avLst/>
              <a:gdLst>
                <a:gd name="T0" fmla="*/ 0 w 364"/>
                <a:gd name="T1" fmla="*/ 96 h 244"/>
                <a:gd name="T2" fmla="*/ 116 w 364"/>
                <a:gd name="T3" fmla="*/ 24 h 244"/>
                <a:gd name="T4" fmla="*/ 364 w 364"/>
                <a:gd name="T5" fmla="*/ 184 h 244"/>
                <a:gd name="T6" fmla="*/ 256 w 364"/>
                <a:gd name="T7" fmla="*/ 224 h 244"/>
                <a:gd name="T8" fmla="*/ 0 w 364"/>
                <a:gd name="T9" fmla="*/ 96 h 244"/>
              </a:gdLst>
              <a:ahLst/>
              <a:cxnLst>
                <a:cxn ang="0">
                  <a:pos x="T0" y="T1"/>
                </a:cxn>
                <a:cxn ang="0">
                  <a:pos x="T2" y="T3"/>
                </a:cxn>
                <a:cxn ang="0">
                  <a:pos x="T4" y="T5"/>
                </a:cxn>
                <a:cxn ang="0">
                  <a:pos x="T6" y="T7"/>
                </a:cxn>
                <a:cxn ang="0">
                  <a:pos x="T8" y="T9"/>
                </a:cxn>
              </a:cxnLst>
              <a:rect l="0" t="0" r="r" b="b"/>
              <a:pathLst>
                <a:path w="364" h="244">
                  <a:moveTo>
                    <a:pt x="0" y="96"/>
                  </a:moveTo>
                  <a:cubicBezTo>
                    <a:pt x="0" y="96"/>
                    <a:pt x="56" y="0"/>
                    <a:pt x="116" y="24"/>
                  </a:cubicBezTo>
                  <a:cubicBezTo>
                    <a:pt x="144" y="24"/>
                    <a:pt x="336" y="200"/>
                    <a:pt x="364" y="184"/>
                  </a:cubicBezTo>
                  <a:cubicBezTo>
                    <a:pt x="364" y="184"/>
                    <a:pt x="324" y="244"/>
                    <a:pt x="256" y="224"/>
                  </a:cubicBezTo>
                  <a:cubicBezTo>
                    <a:pt x="108" y="184"/>
                    <a:pt x="100" y="144"/>
                    <a:pt x="0" y="96"/>
                  </a:cubicBezTo>
                  <a:close/>
                </a:path>
              </a:pathLst>
            </a:custGeom>
            <a:grpFill/>
            <a:ln w="0" cap="sq">
              <a:noFill/>
              <a:prstDash val="solid"/>
              <a:miter lim="800000"/>
            </a:ln>
          </p:spPr>
          <p:txBody>
            <a:bodyPr vert="horz" wrap="square" lIns="68580" tIns="34290" rIns="68580" bIns="34290" numCol="1" anchor="t" anchorCtr="0" compatLnSpc="1"/>
            <a:lstStyle/>
            <a:p>
              <a:endParaRPr lang="zh-CN" altLang="en-US" sz="1015"/>
            </a:p>
          </p:txBody>
        </p:sp>
      </p:grpSp>
      <p:sp>
        <p:nvSpPr>
          <p:cNvPr id="18" name="任意多边形: 形状 2"/>
          <p:cNvSpPr/>
          <p:nvPr/>
        </p:nvSpPr>
        <p:spPr>
          <a:xfrm>
            <a:off x="26292" y="4130231"/>
            <a:ext cx="9024257" cy="954512"/>
          </a:xfrm>
          <a:custGeom>
            <a:avLst/>
            <a:gdLst>
              <a:gd name="connsiteX0" fmla="*/ 0 w 12032343"/>
              <a:gd name="connsiteY0" fmla="*/ 17481 h 1272682"/>
              <a:gd name="connsiteX1" fmla="*/ 1567543 w 12032343"/>
              <a:gd name="connsiteY1" fmla="*/ 902853 h 1272682"/>
              <a:gd name="connsiteX2" fmla="*/ 3599543 w 12032343"/>
              <a:gd name="connsiteY2" fmla="*/ 90053 h 1272682"/>
              <a:gd name="connsiteX3" fmla="*/ 5646057 w 12032343"/>
              <a:gd name="connsiteY3" fmla="*/ 1265710 h 1272682"/>
              <a:gd name="connsiteX4" fmla="*/ 7300686 w 12032343"/>
              <a:gd name="connsiteY4" fmla="*/ 598053 h 1272682"/>
              <a:gd name="connsiteX5" fmla="*/ 8563429 w 12032343"/>
              <a:gd name="connsiteY5" fmla="*/ 1033481 h 1272682"/>
              <a:gd name="connsiteX6" fmla="*/ 9608457 w 12032343"/>
              <a:gd name="connsiteY6" fmla="*/ 2967 h 1272682"/>
              <a:gd name="connsiteX7" fmla="*/ 10871200 w 12032343"/>
              <a:gd name="connsiteY7" fmla="*/ 699653 h 1272682"/>
              <a:gd name="connsiteX8" fmla="*/ 12032343 w 12032343"/>
              <a:gd name="connsiteY8" fmla="*/ 46510 h 127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2343" h="1272682">
                <a:moveTo>
                  <a:pt x="0" y="17481"/>
                </a:moveTo>
                <a:cubicBezTo>
                  <a:pt x="483809" y="454119"/>
                  <a:pt x="967619" y="890758"/>
                  <a:pt x="1567543" y="902853"/>
                </a:cubicBezTo>
                <a:cubicBezTo>
                  <a:pt x="2167467" y="914948"/>
                  <a:pt x="2919791" y="29577"/>
                  <a:pt x="3599543" y="90053"/>
                </a:cubicBezTo>
                <a:cubicBezTo>
                  <a:pt x="4279295" y="150529"/>
                  <a:pt x="5029200" y="1181043"/>
                  <a:pt x="5646057" y="1265710"/>
                </a:cubicBezTo>
                <a:cubicBezTo>
                  <a:pt x="6262914" y="1350377"/>
                  <a:pt x="6814457" y="636758"/>
                  <a:pt x="7300686" y="598053"/>
                </a:cubicBezTo>
                <a:cubicBezTo>
                  <a:pt x="7786915" y="559348"/>
                  <a:pt x="8178801" y="1132662"/>
                  <a:pt x="8563429" y="1033481"/>
                </a:cubicBezTo>
                <a:cubicBezTo>
                  <a:pt x="8948057" y="934300"/>
                  <a:pt x="9223829" y="58605"/>
                  <a:pt x="9608457" y="2967"/>
                </a:cubicBezTo>
                <a:cubicBezTo>
                  <a:pt x="9993086" y="-52671"/>
                  <a:pt x="10467219" y="692396"/>
                  <a:pt x="10871200" y="699653"/>
                </a:cubicBezTo>
                <a:cubicBezTo>
                  <a:pt x="11275181" y="706910"/>
                  <a:pt x="11831562" y="152948"/>
                  <a:pt x="12032343" y="46510"/>
                </a:cubicBezTo>
              </a:path>
            </a:pathLst>
          </a:custGeom>
          <a:noFill/>
          <a:ln w="1905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19" name="椭圆 18"/>
          <p:cNvSpPr/>
          <p:nvPr/>
        </p:nvSpPr>
        <p:spPr>
          <a:xfrm>
            <a:off x="1062390" y="474241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0" name="椭圆 19"/>
          <p:cNvSpPr/>
          <p:nvPr/>
        </p:nvSpPr>
        <p:spPr>
          <a:xfrm>
            <a:off x="107478" y="4228203"/>
            <a:ext cx="274486" cy="274486"/>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1" name="椭圆 20"/>
          <p:cNvSpPr/>
          <p:nvPr/>
        </p:nvSpPr>
        <p:spPr>
          <a:xfrm>
            <a:off x="2258478" y="4232918"/>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2" name="椭圆 21"/>
          <p:cNvSpPr/>
          <p:nvPr/>
        </p:nvSpPr>
        <p:spPr>
          <a:xfrm>
            <a:off x="3452742" y="4591121"/>
            <a:ext cx="104618" cy="10461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3" name="椭圆 22"/>
          <p:cNvSpPr/>
          <p:nvPr/>
        </p:nvSpPr>
        <p:spPr>
          <a:xfrm>
            <a:off x="4320353" y="4939256"/>
            <a:ext cx="205038" cy="20503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4" name="椭圆 23"/>
          <p:cNvSpPr/>
          <p:nvPr/>
        </p:nvSpPr>
        <p:spPr>
          <a:xfrm>
            <a:off x="5404956" y="4542788"/>
            <a:ext cx="100420" cy="100420"/>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5" name="椭圆 24"/>
          <p:cNvSpPr/>
          <p:nvPr/>
        </p:nvSpPr>
        <p:spPr>
          <a:xfrm>
            <a:off x="6386516" y="4805907"/>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6" name="椭圆 25"/>
          <p:cNvSpPr/>
          <p:nvPr/>
        </p:nvSpPr>
        <p:spPr>
          <a:xfrm>
            <a:off x="7138992" y="4062436"/>
            <a:ext cx="147634" cy="147634"/>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7" name="椭圆 26"/>
          <p:cNvSpPr/>
          <p:nvPr/>
        </p:nvSpPr>
        <p:spPr>
          <a:xfrm>
            <a:off x="8120828" y="4537624"/>
            <a:ext cx="205038" cy="20503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8" name="任意多边形: 形状 4"/>
          <p:cNvSpPr/>
          <p:nvPr/>
        </p:nvSpPr>
        <p:spPr>
          <a:xfrm>
            <a:off x="26291" y="2907280"/>
            <a:ext cx="9128594" cy="2143034"/>
          </a:xfrm>
          <a:custGeom>
            <a:avLst/>
            <a:gdLst>
              <a:gd name="connsiteX0" fmla="*/ 0 w 12424228"/>
              <a:gd name="connsiteY0" fmla="*/ 0 h 2857379"/>
              <a:gd name="connsiteX1" fmla="*/ 2728685 w 12424228"/>
              <a:gd name="connsiteY1" fmla="*/ 2815772 h 2857379"/>
              <a:gd name="connsiteX2" fmla="*/ 5573485 w 12424228"/>
              <a:gd name="connsiteY2" fmla="*/ 1756229 h 2857379"/>
              <a:gd name="connsiteX3" fmla="*/ 7257143 w 12424228"/>
              <a:gd name="connsiteY3" fmla="*/ 2786743 h 2857379"/>
              <a:gd name="connsiteX4" fmla="*/ 8940800 w 12424228"/>
              <a:gd name="connsiteY4" fmla="*/ 1944915 h 2857379"/>
              <a:gd name="connsiteX5" fmla="*/ 10653485 w 12424228"/>
              <a:gd name="connsiteY5" fmla="*/ 2627086 h 2857379"/>
              <a:gd name="connsiteX6" fmla="*/ 11727543 w 12424228"/>
              <a:gd name="connsiteY6" fmla="*/ 1654629 h 2857379"/>
              <a:gd name="connsiteX7" fmla="*/ 12424228 w 12424228"/>
              <a:gd name="connsiteY7" fmla="*/ 1799772 h 285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228" h="2857379">
                <a:moveTo>
                  <a:pt x="0" y="0"/>
                </a:moveTo>
                <a:cubicBezTo>
                  <a:pt x="899885" y="1261533"/>
                  <a:pt x="1799771" y="2523067"/>
                  <a:pt x="2728685" y="2815772"/>
                </a:cubicBezTo>
                <a:cubicBezTo>
                  <a:pt x="3657599" y="3108477"/>
                  <a:pt x="4818742" y="1761067"/>
                  <a:pt x="5573485" y="1756229"/>
                </a:cubicBezTo>
                <a:cubicBezTo>
                  <a:pt x="6328228" y="1751391"/>
                  <a:pt x="6695924" y="2755295"/>
                  <a:pt x="7257143" y="2786743"/>
                </a:cubicBezTo>
                <a:cubicBezTo>
                  <a:pt x="7818362" y="2818191"/>
                  <a:pt x="8374743" y="1971525"/>
                  <a:pt x="8940800" y="1944915"/>
                </a:cubicBezTo>
                <a:cubicBezTo>
                  <a:pt x="9506857" y="1918306"/>
                  <a:pt x="10189028" y="2675467"/>
                  <a:pt x="10653485" y="2627086"/>
                </a:cubicBezTo>
                <a:cubicBezTo>
                  <a:pt x="11117942" y="2578705"/>
                  <a:pt x="11432419" y="1792515"/>
                  <a:pt x="11727543" y="1654629"/>
                </a:cubicBezTo>
                <a:cubicBezTo>
                  <a:pt x="12022667" y="1516743"/>
                  <a:pt x="12223447" y="1658257"/>
                  <a:pt x="12424228" y="1799772"/>
                </a:cubicBezTo>
              </a:path>
            </a:pathLst>
          </a:custGeom>
          <a:noFill/>
          <a:ln>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椭圆 28"/>
          <p:cNvSpPr/>
          <p:nvPr/>
        </p:nvSpPr>
        <p:spPr>
          <a:xfrm>
            <a:off x="523478" y="3649926"/>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0" name="椭圆 29"/>
          <p:cNvSpPr/>
          <p:nvPr/>
        </p:nvSpPr>
        <p:spPr>
          <a:xfrm>
            <a:off x="1423352" y="4590600"/>
            <a:ext cx="274486" cy="274486"/>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1" name="椭圆 30"/>
          <p:cNvSpPr/>
          <p:nvPr/>
        </p:nvSpPr>
        <p:spPr>
          <a:xfrm>
            <a:off x="4119564" y="4167386"/>
            <a:ext cx="133048" cy="133048"/>
          </a:xfrm>
          <a:prstGeom prst="ellipse">
            <a:avLst/>
          </a:prstGeom>
          <a:solidFill>
            <a:srgbClr val="8F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2" name="椭圆 31"/>
          <p:cNvSpPr/>
          <p:nvPr/>
        </p:nvSpPr>
        <p:spPr>
          <a:xfrm>
            <a:off x="5367415" y="4939256"/>
            <a:ext cx="133048" cy="133048"/>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3" name="椭圆 32"/>
          <p:cNvSpPr/>
          <p:nvPr/>
        </p:nvSpPr>
        <p:spPr>
          <a:xfrm>
            <a:off x="5883627" y="46652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34" name="椭圆 33"/>
          <p:cNvSpPr/>
          <p:nvPr/>
        </p:nvSpPr>
        <p:spPr>
          <a:xfrm>
            <a:off x="8942614" y="4086688"/>
            <a:ext cx="141515" cy="141515"/>
          </a:xfrm>
          <a:prstGeom prst="ellipse">
            <a:avLst/>
          </a:prstGeom>
          <a:solidFill>
            <a:srgbClr val="577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par>
                                <p:cTn id="27" presetID="26" presetClass="entr" presetSubtype="0" fill="hold" grpId="0" nodeType="withEffect">
                                  <p:stCondLst>
                                    <p:cond delay="40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80">
                                          <p:stCondLst>
                                            <p:cond delay="0"/>
                                          </p:stCondLst>
                                        </p:cTn>
                                        <p:tgtEl>
                                          <p:spTgt spid="20"/>
                                        </p:tgtEl>
                                      </p:cBhvr>
                                    </p:animEffect>
                                    <p:anim calcmode="lin" valueType="num">
                                      <p:cBhvr>
                                        <p:cTn id="3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5" dur="26">
                                          <p:stCondLst>
                                            <p:cond delay="650"/>
                                          </p:stCondLst>
                                        </p:cTn>
                                        <p:tgtEl>
                                          <p:spTgt spid="20"/>
                                        </p:tgtEl>
                                      </p:cBhvr>
                                      <p:to x="100000" y="60000"/>
                                    </p:animScale>
                                    <p:animScale>
                                      <p:cBhvr>
                                        <p:cTn id="36" dur="166" decel="50000">
                                          <p:stCondLst>
                                            <p:cond delay="676"/>
                                          </p:stCondLst>
                                        </p:cTn>
                                        <p:tgtEl>
                                          <p:spTgt spid="20"/>
                                        </p:tgtEl>
                                      </p:cBhvr>
                                      <p:to x="100000" y="100000"/>
                                    </p:animScale>
                                    <p:animScale>
                                      <p:cBhvr>
                                        <p:cTn id="37" dur="26">
                                          <p:stCondLst>
                                            <p:cond delay="1312"/>
                                          </p:stCondLst>
                                        </p:cTn>
                                        <p:tgtEl>
                                          <p:spTgt spid="20"/>
                                        </p:tgtEl>
                                      </p:cBhvr>
                                      <p:to x="100000" y="80000"/>
                                    </p:animScale>
                                    <p:animScale>
                                      <p:cBhvr>
                                        <p:cTn id="38" dur="166" decel="50000">
                                          <p:stCondLst>
                                            <p:cond delay="1338"/>
                                          </p:stCondLst>
                                        </p:cTn>
                                        <p:tgtEl>
                                          <p:spTgt spid="20"/>
                                        </p:tgtEl>
                                      </p:cBhvr>
                                      <p:to x="100000" y="100000"/>
                                    </p:animScale>
                                    <p:animScale>
                                      <p:cBhvr>
                                        <p:cTn id="39" dur="26">
                                          <p:stCondLst>
                                            <p:cond delay="1642"/>
                                          </p:stCondLst>
                                        </p:cTn>
                                        <p:tgtEl>
                                          <p:spTgt spid="20"/>
                                        </p:tgtEl>
                                      </p:cBhvr>
                                      <p:to x="100000" y="90000"/>
                                    </p:animScale>
                                    <p:animScale>
                                      <p:cBhvr>
                                        <p:cTn id="40" dur="166" decel="50000">
                                          <p:stCondLst>
                                            <p:cond delay="1668"/>
                                          </p:stCondLst>
                                        </p:cTn>
                                        <p:tgtEl>
                                          <p:spTgt spid="20"/>
                                        </p:tgtEl>
                                      </p:cBhvr>
                                      <p:to x="100000" y="100000"/>
                                    </p:animScale>
                                    <p:animScale>
                                      <p:cBhvr>
                                        <p:cTn id="41" dur="26">
                                          <p:stCondLst>
                                            <p:cond delay="1808"/>
                                          </p:stCondLst>
                                        </p:cTn>
                                        <p:tgtEl>
                                          <p:spTgt spid="20"/>
                                        </p:tgtEl>
                                      </p:cBhvr>
                                      <p:to x="100000" y="95000"/>
                                    </p:animScale>
                                    <p:animScale>
                                      <p:cBhvr>
                                        <p:cTn id="42" dur="166" decel="50000">
                                          <p:stCondLst>
                                            <p:cond delay="1834"/>
                                          </p:stCondLst>
                                        </p:cTn>
                                        <p:tgtEl>
                                          <p:spTgt spid="20"/>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80">
                                          <p:stCondLst>
                                            <p:cond delay="0"/>
                                          </p:stCondLst>
                                        </p:cTn>
                                        <p:tgtEl>
                                          <p:spTgt spid="29"/>
                                        </p:tgtEl>
                                      </p:cBhvr>
                                    </p:animEffect>
                                    <p:anim calcmode="lin" valueType="num">
                                      <p:cBhvr>
                                        <p:cTn id="4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1" dur="26">
                                          <p:stCondLst>
                                            <p:cond delay="650"/>
                                          </p:stCondLst>
                                        </p:cTn>
                                        <p:tgtEl>
                                          <p:spTgt spid="29"/>
                                        </p:tgtEl>
                                      </p:cBhvr>
                                      <p:to x="100000" y="60000"/>
                                    </p:animScale>
                                    <p:animScale>
                                      <p:cBhvr>
                                        <p:cTn id="52" dur="166" decel="50000">
                                          <p:stCondLst>
                                            <p:cond delay="676"/>
                                          </p:stCondLst>
                                        </p:cTn>
                                        <p:tgtEl>
                                          <p:spTgt spid="29"/>
                                        </p:tgtEl>
                                      </p:cBhvr>
                                      <p:to x="100000" y="100000"/>
                                    </p:animScale>
                                    <p:animScale>
                                      <p:cBhvr>
                                        <p:cTn id="53" dur="26">
                                          <p:stCondLst>
                                            <p:cond delay="1312"/>
                                          </p:stCondLst>
                                        </p:cTn>
                                        <p:tgtEl>
                                          <p:spTgt spid="29"/>
                                        </p:tgtEl>
                                      </p:cBhvr>
                                      <p:to x="100000" y="80000"/>
                                    </p:animScale>
                                    <p:animScale>
                                      <p:cBhvr>
                                        <p:cTn id="54" dur="166" decel="50000">
                                          <p:stCondLst>
                                            <p:cond delay="1338"/>
                                          </p:stCondLst>
                                        </p:cTn>
                                        <p:tgtEl>
                                          <p:spTgt spid="29"/>
                                        </p:tgtEl>
                                      </p:cBhvr>
                                      <p:to x="100000" y="100000"/>
                                    </p:animScale>
                                    <p:animScale>
                                      <p:cBhvr>
                                        <p:cTn id="55" dur="26">
                                          <p:stCondLst>
                                            <p:cond delay="1642"/>
                                          </p:stCondLst>
                                        </p:cTn>
                                        <p:tgtEl>
                                          <p:spTgt spid="29"/>
                                        </p:tgtEl>
                                      </p:cBhvr>
                                      <p:to x="100000" y="90000"/>
                                    </p:animScale>
                                    <p:animScale>
                                      <p:cBhvr>
                                        <p:cTn id="56" dur="166" decel="50000">
                                          <p:stCondLst>
                                            <p:cond delay="1668"/>
                                          </p:stCondLst>
                                        </p:cTn>
                                        <p:tgtEl>
                                          <p:spTgt spid="29"/>
                                        </p:tgtEl>
                                      </p:cBhvr>
                                      <p:to x="100000" y="100000"/>
                                    </p:animScale>
                                    <p:animScale>
                                      <p:cBhvr>
                                        <p:cTn id="57" dur="26">
                                          <p:stCondLst>
                                            <p:cond delay="1808"/>
                                          </p:stCondLst>
                                        </p:cTn>
                                        <p:tgtEl>
                                          <p:spTgt spid="29"/>
                                        </p:tgtEl>
                                      </p:cBhvr>
                                      <p:to x="100000" y="95000"/>
                                    </p:animScale>
                                    <p:animScale>
                                      <p:cBhvr>
                                        <p:cTn id="58" dur="166" decel="50000">
                                          <p:stCondLst>
                                            <p:cond delay="1834"/>
                                          </p:stCondLst>
                                        </p:cTn>
                                        <p:tgtEl>
                                          <p:spTgt spid="29"/>
                                        </p:tgtEl>
                                      </p:cBhvr>
                                      <p:to x="100000" y="100000"/>
                                    </p:animScale>
                                  </p:childTnLst>
                                </p:cTn>
                              </p:par>
                              <p:par>
                                <p:cTn id="59" presetID="26" presetClass="entr" presetSubtype="0" fill="hold" grpId="0" nodeType="withEffect">
                                  <p:stCondLst>
                                    <p:cond delay="30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80">
                                          <p:stCondLst>
                                            <p:cond delay="0"/>
                                          </p:stCondLst>
                                        </p:cTn>
                                        <p:tgtEl>
                                          <p:spTgt spid="30"/>
                                        </p:tgtEl>
                                      </p:cBhvr>
                                    </p:animEffect>
                                    <p:anim calcmode="lin" valueType="num">
                                      <p:cBhvr>
                                        <p:cTn id="6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7" dur="26">
                                          <p:stCondLst>
                                            <p:cond delay="650"/>
                                          </p:stCondLst>
                                        </p:cTn>
                                        <p:tgtEl>
                                          <p:spTgt spid="30"/>
                                        </p:tgtEl>
                                      </p:cBhvr>
                                      <p:to x="100000" y="60000"/>
                                    </p:animScale>
                                    <p:animScale>
                                      <p:cBhvr>
                                        <p:cTn id="68" dur="166" decel="50000">
                                          <p:stCondLst>
                                            <p:cond delay="676"/>
                                          </p:stCondLst>
                                        </p:cTn>
                                        <p:tgtEl>
                                          <p:spTgt spid="30"/>
                                        </p:tgtEl>
                                      </p:cBhvr>
                                      <p:to x="100000" y="100000"/>
                                    </p:animScale>
                                    <p:animScale>
                                      <p:cBhvr>
                                        <p:cTn id="69" dur="26">
                                          <p:stCondLst>
                                            <p:cond delay="1312"/>
                                          </p:stCondLst>
                                        </p:cTn>
                                        <p:tgtEl>
                                          <p:spTgt spid="30"/>
                                        </p:tgtEl>
                                      </p:cBhvr>
                                      <p:to x="100000" y="80000"/>
                                    </p:animScale>
                                    <p:animScale>
                                      <p:cBhvr>
                                        <p:cTn id="70" dur="166" decel="50000">
                                          <p:stCondLst>
                                            <p:cond delay="1338"/>
                                          </p:stCondLst>
                                        </p:cTn>
                                        <p:tgtEl>
                                          <p:spTgt spid="30"/>
                                        </p:tgtEl>
                                      </p:cBhvr>
                                      <p:to x="100000" y="100000"/>
                                    </p:animScale>
                                    <p:animScale>
                                      <p:cBhvr>
                                        <p:cTn id="71" dur="26">
                                          <p:stCondLst>
                                            <p:cond delay="1642"/>
                                          </p:stCondLst>
                                        </p:cTn>
                                        <p:tgtEl>
                                          <p:spTgt spid="30"/>
                                        </p:tgtEl>
                                      </p:cBhvr>
                                      <p:to x="100000" y="90000"/>
                                    </p:animScale>
                                    <p:animScale>
                                      <p:cBhvr>
                                        <p:cTn id="72" dur="166" decel="50000">
                                          <p:stCondLst>
                                            <p:cond delay="1668"/>
                                          </p:stCondLst>
                                        </p:cTn>
                                        <p:tgtEl>
                                          <p:spTgt spid="30"/>
                                        </p:tgtEl>
                                      </p:cBhvr>
                                      <p:to x="100000" y="100000"/>
                                    </p:animScale>
                                    <p:animScale>
                                      <p:cBhvr>
                                        <p:cTn id="73" dur="26">
                                          <p:stCondLst>
                                            <p:cond delay="1808"/>
                                          </p:stCondLst>
                                        </p:cTn>
                                        <p:tgtEl>
                                          <p:spTgt spid="30"/>
                                        </p:tgtEl>
                                      </p:cBhvr>
                                      <p:to x="100000" y="95000"/>
                                    </p:animScale>
                                    <p:animScale>
                                      <p:cBhvr>
                                        <p:cTn id="74" dur="166" decel="50000">
                                          <p:stCondLst>
                                            <p:cond delay="1834"/>
                                          </p:stCondLst>
                                        </p:cTn>
                                        <p:tgtEl>
                                          <p:spTgt spid="30"/>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80">
                                          <p:stCondLst>
                                            <p:cond delay="0"/>
                                          </p:stCondLst>
                                        </p:cTn>
                                        <p:tgtEl>
                                          <p:spTgt spid="21"/>
                                        </p:tgtEl>
                                      </p:cBhvr>
                                    </p:animEffect>
                                    <p:anim calcmode="lin" valueType="num">
                                      <p:cBhvr>
                                        <p:cTn id="7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3" dur="26">
                                          <p:stCondLst>
                                            <p:cond delay="650"/>
                                          </p:stCondLst>
                                        </p:cTn>
                                        <p:tgtEl>
                                          <p:spTgt spid="21"/>
                                        </p:tgtEl>
                                      </p:cBhvr>
                                      <p:to x="100000" y="60000"/>
                                    </p:animScale>
                                    <p:animScale>
                                      <p:cBhvr>
                                        <p:cTn id="84" dur="166" decel="50000">
                                          <p:stCondLst>
                                            <p:cond delay="676"/>
                                          </p:stCondLst>
                                        </p:cTn>
                                        <p:tgtEl>
                                          <p:spTgt spid="21"/>
                                        </p:tgtEl>
                                      </p:cBhvr>
                                      <p:to x="100000" y="100000"/>
                                    </p:animScale>
                                    <p:animScale>
                                      <p:cBhvr>
                                        <p:cTn id="85" dur="26">
                                          <p:stCondLst>
                                            <p:cond delay="1312"/>
                                          </p:stCondLst>
                                        </p:cTn>
                                        <p:tgtEl>
                                          <p:spTgt spid="21"/>
                                        </p:tgtEl>
                                      </p:cBhvr>
                                      <p:to x="100000" y="80000"/>
                                    </p:animScale>
                                    <p:animScale>
                                      <p:cBhvr>
                                        <p:cTn id="86" dur="166" decel="50000">
                                          <p:stCondLst>
                                            <p:cond delay="1338"/>
                                          </p:stCondLst>
                                        </p:cTn>
                                        <p:tgtEl>
                                          <p:spTgt spid="21"/>
                                        </p:tgtEl>
                                      </p:cBhvr>
                                      <p:to x="100000" y="100000"/>
                                    </p:animScale>
                                    <p:animScale>
                                      <p:cBhvr>
                                        <p:cTn id="87" dur="26">
                                          <p:stCondLst>
                                            <p:cond delay="1642"/>
                                          </p:stCondLst>
                                        </p:cTn>
                                        <p:tgtEl>
                                          <p:spTgt spid="21"/>
                                        </p:tgtEl>
                                      </p:cBhvr>
                                      <p:to x="100000" y="90000"/>
                                    </p:animScale>
                                    <p:animScale>
                                      <p:cBhvr>
                                        <p:cTn id="88" dur="166" decel="50000">
                                          <p:stCondLst>
                                            <p:cond delay="1668"/>
                                          </p:stCondLst>
                                        </p:cTn>
                                        <p:tgtEl>
                                          <p:spTgt spid="21"/>
                                        </p:tgtEl>
                                      </p:cBhvr>
                                      <p:to x="100000" y="100000"/>
                                    </p:animScale>
                                    <p:animScale>
                                      <p:cBhvr>
                                        <p:cTn id="89" dur="26">
                                          <p:stCondLst>
                                            <p:cond delay="1808"/>
                                          </p:stCondLst>
                                        </p:cTn>
                                        <p:tgtEl>
                                          <p:spTgt spid="21"/>
                                        </p:tgtEl>
                                      </p:cBhvr>
                                      <p:to x="100000" y="95000"/>
                                    </p:animScale>
                                    <p:animScale>
                                      <p:cBhvr>
                                        <p:cTn id="90" dur="166" decel="50000">
                                          <p:stCondLst>
                                            <p:cond delay="1834"/>
                                          </p:stCondLst>
                                        </p:cTn>
                                        <p:tgtEl>
                                          <p:spTgt spid="21"/>
                                        </p:tgtEl>
                                      </p:cBhvr>
                                      <p:to x="100000" y="100000"/>
                                    </p:animScale>
                                  </p:childTnLst>
                                </p:cTn>
                              </p:par>
                              <p:par>
                                <p:cTn id="91" presetID="26" presetClass="entr" presetSubtype="0" fill="hold" grpId="0" nodeType="withEffect">
                                  <p:stCondLst>
                                    <p:cond delay="30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80">
                                          <p:stCondLst>
                                            <p:cond delay="0"/>
                                          </p:stCondLst>
                                        </p:cTn>
                                        <p:tgtEl>
                                          <p:spTgt spid="22"/>
                                        </p:tgtEl>
                                      </p:cBhvr>
                                    </p:animEffect>
                                    <p:anim calcmode="lin" valueType="num">
                                      <p:cBhvr>
                                        <p:cTn id="9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9" dur="26">
                                          <p:stCondLst>
                                            <p:cond delay="650"/>
                                          </p:stCondLst>
                                        </p:cTn>
                                        <p:tgtEl>
                                          <p:spTgt spid="22"/>
                                        </p:tgtEl>
                                      </p:cBhvr>
                                      <p:to x="100000" y="60000"/>
                                    </p:animScale>
                                    <p:animScale>
                                      <p:cBhvr>
                                        <p:cTn id="100" dur="166" decel="50000">
                                          <p:stCondLst>
                                            <p:cond delay="676"/>
                                          </p:stCondLst>
                                        </p:cTn>
                                        <p:tgtEl>
                                          <p:spTgt spid="22"/>
                                        </p:tgtEl>
                                      </p:cBhvr>
                                      <p:to x="100000" y="100000"/>
                                    </p:animScale>
                                    <p:animScale>
                                      <p:cBhvr>
                                        <p:cTn id="101" dur="26">
                                          <p:stCondLst>
                                            <p:cond delay="1312"/>
                                          </p:stCondLst>
                                        </p:cTn>
                                        <p:tgtEl>
                                          <p:spTgt spid="22"/>
                                        </p:tgtEl>
                                      </p:cBhvr>
                                      <p:to x="100000" y="80000"/>
                                    </p:animScale>
                                    <p:animScale>
                                      <p:cBhvr>
                                        <p:cTn id="102" dur="166" decel="50000">
                                          <p:stCondLst>
                                            <p:cond delay="1338"/>
                                          </p:stCondLst>
                                        </p:cTn>
                                        <p:tgtEl>
                                          <p:spTgt spid="22"/>
                                        </p:tgtEl>
                                      </p:cBhvr>
                                      <p:to x="100000" y="100000"/>
                                    </p:animScale>
                                    <p:animScale>
                                      <p:cBhvr>
                                        <p:cTn id="103" dur="26">
                                          <p:stCondLst>
                                            <p:cond delay="1642"/>
                                          </p:stCondLst>
                                        </p:cTn>
                                        <p:tgtEl>
                                          <p:spTgt spid="22"/>
                                        </p:tgtEl>
                                      </p:cBhvr>
                                      <p:to x="100000" y="90000"/>
                                    </p:animScale>
                                    <p:animScale>
                                      <p:cBhvr>
                                        <p:cTn id="104" dur="166" decel="50000">
                                          <p:stCondLst>
                                            <p:cond delay="1668"/>
                                          </p:stCondLst>
                                        </p:cTn>
                                        <p:tgtEl>
                                          <p:spTgt spid="22"/>
                                        </p:tgtEl>
                                      </p:cBhvr>
                                      <p:to x="100000" y="100000"/>
                                    </p:animScale>
                                    <p:animScale>
                                      <p:cBhvr>
                                        <p:cTn id="105" dur="26">
                                          <p:stCondLst>
                                            <p:cond delay="1808"/>
                                          </p:stCondLst>
                                        </p:cTn>
                                        <p:tgtEl>
                                          <p:spTgt spid="22"/>
                                        </p:tgtEl>
                                      </p:cBhvr>
                                      <p:to x="100000" y="95000"/>
                                    </p:animScale>
                                    <p:animScale>
                                      <p:cBhvr>
                                        <p:cTn id="106" dur="166" decel="50000">
                                          <p:stCondLst>
                                            <p:cond delay="1834"/>
                                          </p:stCondLst>
                                        </p:cTn>
                                        <p:tgtEl>
                                          <p:spTgt spid="22"/>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wipe(down)">
                                      <p:cBhvr>
                                        <p:cTn id="109" dur="580">
                                          <p:stCondLst>
                                            <p:cond delay="0"/>
                                          </p:stCondLst>
                                        </p:cTn>
                                        <p:tgtEl>
                                          <p:spTgt spid="23"/>
                                        </p:tgtEl>
                                      </p:cBhvr>
                                    </p:animEffect>
                                    <p:anim calcmode="lin" valueType="num">
                                      <p:cBhvr>
                                        <p:cTn id="1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15" dur="26">
                                          <p:stCondLst>
                                            <p:cond delay="650"/>
                                          </p:stCondLst>
                                        </p:cTn>
                                        <p:tgtEl>
                                          <p:spTgt spid="23"/>
                                        </p:tgtEl>
                                      </p:cBhvr>
                                      <p:to x="100000" y="60000"/>
                                    </p:animScale>
                                    <p:animScale>
                                      <p:cBhvr>
                                        <p:cTn id="116" dur="166" decel="50000">
                                          <p:stCondLst>
                                            <p:cond delay="676"/>
                                          </p:stCondLst>
                                        </p:cTn>
                                        <p:tgtEl>
                                          <p:spTgt spid="23"/>
                                        </p:tgtEl>
                                      </p:cBhvr>
                                      <p:to x="100000" y="100000"/>
                                    </p:animScale>
                                    <p:animScale>
                                      <p:cBhvr>
                                        <p:cTn id="117" dur="26">
                                          <p:stCondLst>
                                            <p:cond delay="1312"/>
                                          </p:stCondLst>
                                        </p:cTn>
                                        <p:tgtEl>
                                          <p:spTgt spid="23"/>
                                        </p:tgtEl>
                                      </p:cBhvr>
                                      <p:to x="100000" y="80000"/>
                                    </p:animScale>
                                    <p:animScale>
                                      <p:cBhvr>
                                        <p:cTn id="118" dur="166" decel="50000">
                                          <p:stCondLst>
                                            <p:cond delay="1338"/>
                                          </p:stCondLst>
                                        </p:cTn>
                                        <p:tgtEl>
                                          <p:spTgt spid="23"/>
                                        </p:tgtEl>
                                      </p:cBhvr>
                                      <p:to x="100000" y="100000"/>
                                    </p:animScale>
                                    <p:animScale>
                                      <p:cBhvr>
                                        <p:cTn id="119" dur="26">
                                          <p:stCondLst>
                                            <p:cond delay="1642"/>
                                          </p:stCondLst>
                                        </p:cTn>
                                        <p:tgtEl>
                                          <p:spTgt spid="23"/>
                                        </p:tgtEl>
                                      </p:cBhvr>
                                      <p:to x="100000" y="90000"/>
                                    </p:animScale>
                                    <p:animScale>
                                      <p:cBhvr>
                                        <p:cTn id="120" dur="166" decel="50000">
                                          <p:stCondLst>
                                            <p:cond delay="1668"/>
                                          </p:stCondLst>
                                        </p:cTn>
                                        <p:tgtEl>
                                          <p:spTgt spid="23"/>
                                        </p:tgtEl>
                                      </p:cBhvr>
                                      <p:to x="100000" y="100000"/>
                                    </p:animScale>
                                    <p:animScale>
                                      <p:cBhvr>
                                        <p:cTn id="121" dur="26">
                                          <p:stCondLst>
                                            <p:cond delay="1808"/>
                                          </p:stCondLst>
                                        </p:cTn>
                                        <p:tgtEl>
                                          <p:spTgt spid="23"/>
                                        </p:tgtEl>
                                      </p:cBhvr>
                                      <p:to x="100000" y="95000"/>
                                    </p:animScale>
                                    <p:animScale>
                                      <p:cBhvr>
                                        <p:cTn id="122" dur="166" decel="50000">
                                          <p:stCondLst>
                                            <p:cond delay="1834"/>
                                          </p:stCondLst>
                                        </p:cTn>
                                        <p:tgtEl>
                                          <p:spTgt spid="23"/>
                                        </p:tgtEl>
                                      </p:cBhvr>
                                      <p:to x="100000" y="100000"/>
                                    </p:animScale>
                                  </p:childTnLst>
                                </p:cTn>
                              </p:par>
                              <p:par>
                                <p:cTn id="123" presetID="26" presetClass="entr" presetSubtype="0" fill="hold" grpId="0" nodeType="withEffect">
                                  <p:stCondLst>
                                    <p:cond delay="300"/>
                                  </p:stCondLst>
                                  <p:childTnLst>
                                    <p:set>
                                      <p:cBhvr>
                                        <p:cTn id="124" dur="1" fill="hold">
                                          <p:stCondLst>
                                            <p:cond delay="0"/>
                                          </p:stCondLst>
                                        </p:cTn>
                                        <p:tgtEl>
                                          <p:spTgt spid="31"/>
                                        </p:tgtEl>
                                        <p:attrNameLst>
                                          <p:attrName>style.visibility</p:attrName>
                                        </p:attrNameLst>
                                      </p:cBhvr>
                                      <p:to>
                                        <p:strVal val="visible"/>
                                      </p:to>
                                    </p:set>
                                    <p:animEffect transition="in" filter="wipe(down)">
                                      <p:cBhvr>
                                        <p:cTn id="125" dur="580">
                                          <p:stCondLst>
                                            <p:cond delay="0"/>
                                          </p:stCondLst>
                                        </p:cTn>
                                        <p:tgtEl>
                                          <p:spTgt spid="31"/>
                                        </p:tgtEl>
                                      </p:cBhvr>
                                    </p:animEffect>
                                    <p:anim calcmode="lin" valueType="num">
                                      <p:cBhvr>
                                        <p:cTn id="12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1" dur="26">
                                          <p:stCondLst>
                                            <p:cond delay="650"/>
                                          </p:stCondLst>
                                        </p:cTn>
                                        <p:tgtEl>
                                          <p:spTgt spid="31"/>
                                        </p:tgtEl>
                                      </p:cBhvr>
                                      <p:to x="100000" y="60000"/>
                                    </p:animScale>
                                    <p:animScale>
                                      <p:cBhvr>
                                        <p:cTn id="132" dur="166" decel="50000">
                                          <p:stCondLst>
                                            <p:cond delay="676"/>
                                          </p:stCondLst>
                                        </p:cTn>
                                        <p:tgtEl>
                                          <p:spTgt spid="31"/>
                                        </p:tgtEl>
                                      </p:cBhvr>
                                      <p:to x="100000" y="100000"/>
                                    </p:animScale>
                                    <p:animScale>
                                      <p:cBhvr>
                                        <p:cTn id="133" dur="26">
                                          <p:stCondLst>
                                            <p:cond delay="1312"/>
                                          </p:stCondLst>
                                        </p:cTn>
                                        <p:tgtEl>
                                          <p:spTgt spid="31"/>
                                        </p:tgtEl>
                                      </p:cBhvr>
                                      <p:to x="100000" y="80000"/>
                                    </p:animScale>
                                    <p:animScale>
                                      <p:cBhvr>
                                        <p:cTn id="134" dur="166" decel="50000">
                                          <p:stCondLst>
                                            <p:cond delay="1338"/>
                                          </p:stCondLst>
                                        </p:cTn>
                                        <p:tgtEl>
                                          <p:spTgt spid="31"/>
                                        </p:tgtEl>
                                      </p:cBhvr>
                                      <p:to x="100000" y="100000"/>
                                    </p:animScale>
                                    <p:animScale>
                                      <p:cBhvr>
                                        <p:cTn id="135" dur="26">
                                          <p:stCondLst>
                                            <p:cond delay="1642"/>
                                          </p:stCondLst>
                                        </p:cTn>
                                        <p:tgtEl>
                                          <p:spTgt spid="31"/>
                                        </p:tgtEl>
                                      </p:cBhvr>
                                      <p:to x="100000" y="90000"/>
                                    </p:animScale>
                                    <p:animScale>
                                      <p:cBhvr>
                                        <p:cTn id="136" dur="166" decel="50000">
                                          <p:stCondLst>
                                            <p:cond delay="1668"/>
                                          </p:stCondLst>
                                        </p:cTn>
                                        <p:tgtEl>
                                          <p:spTgt spid="31"/>
                                        </p:tgtEl>
                                      </p:cBhvr>
                                      <p:to x="100000" y="100000"/>
                                    </p:animScale>
                                    <p:animScale>
                                      <p:cBhvr>
                                        <p:cTn id="137" dur="26">
                                          <p:stCondLst>
                                            <p:cond delay="1808"/>
                                          </p:stCondLst>
                                        </p:cTn>
                                        <p:tgtEl>
                                          <p:spTgt spid="31"/>
                                        </p:tgtEl>
                                      </p:cBhvr>
                                      <p:to x="100000" y="95000"/>
                                    </p:animScale>
                                    <p:animScale>
                                      <p:cBhvr>
                                        <p:cTn id="138" dur="166" decel="50000">
                                          <p:stCondLst>
                                            <p:cond delay="1834"/>
                                          </p:stCondLst>
                                        </p:cTn>
                                        <p:tgtEl>
                                          <p:spTgt spid="31"/>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wipe(down)">
                                      <p:cBhvr>
                                        <p:cTn id="141" dur="580">
                                          <p:stCondLst>
                                            <p:cond delay="0"/>
                                          </p:stCondLst>
                                        </p:cTn>
                                        <p:tgtEl>
                                          <p:spTgt spid="24"/>
                                        </p:tgtEl>
                                      </p:cBhvr>
                                    </p:animEffect>
                                    <p:anim calcmode="lin" valueType="num">
                                      <p:cBhvr>
                                        <p:cTn id="14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47" dur="26">
                                          <p:stCondLst>
                                            <p:cond delay="650"/>
                                          </p:stCondLst>
                                        </p:cTn>
                                        <p:tgtEl>
                                          <p:spTgt spid="24"/>
                                        </p:tgtEl>
                                      </p:cBhvr>
                                      <p:to x="100000" y="60000"/>
                                    </p:animScale>
                                    <p:animScale>
                                      <p:cBhvr>
                                        <p:cTn id="148" dur="166" decel="50000">
                                          <p:stCondLst>
                                            <p:cond delay="676"/>
                                          </p:stCondLst>
                                        </p:cTn>
                                        <p:tgtEl>
                                          <p:spTgt spid="24"/>
                                        </p:tgtEl>
                                      </p:cBhvr>
                                      <p:to x="100000" y="100000"/>
                                    </p:animScale>
                                    <p:animScale>
                                      <p:cBhvr>
                                        <p:cTn id="149" dur="26">
                                          <p:stCondLst>
                                            <p:cond delay="1312"/>
                                          </p:stCondLst>
                                        </p:cTn>
                                        <p:tgtEl>
                                          <p:spTgt spid="24"/>
                                        </p:tgtEl>
                                      </p:cBhvr>
                                      <p:to x="100000" y="80000"/>
                                    </p:animScale>
                                    <p:animScale>
                                      <p:cBhvr>
                                        <p:cTn id="150" dur="166" decel="50000">
                                          <p:stCondLst>
                                            <p:cond delay="1338"/>
                                          </p:stCondLst>
                                        </p:cTn>
                                        <p:tgtEl>
                                          <p:spTgt spid="24"/>
                                        </p:tgtEl>
                                      </p:cBhvr>
                                      <p:to x="100000" y="100000"/>
                                    </p:animScale>
                                    <p:animScale>
                                      <p:cBhvr>
                                        <p:cTn id="151" dur="26">
                                          <p:stCondLst>
                                            <p:cond delay="1642"/>
                                          </p:stCondLst>
                                        </p:cTn>
                                        <p:tgtEl>
                                          <p:spTgt spid="24"/>
                                        </p:tgtEl>
                                      </p:cBhvr>
                                      <p:to x="100000" y="90000"/>
                                    </p:animScale>
                                    <p:animScale>
                                      <p:cBhvr>
                                        <p:cTn id="152" dur="166" decel="50000">
                                          <p:stCondLst>
                                            <p:cond delay="1668"/>
                                          </p:stCondLst>
                                        </p:cTn>
                                        <p:tgtEl>
                                          <p:spTgt spid="24"/>
                                        </p:tgtEl>
                                      </p:cBhvr>
                                      <p:to x="100000" y="100000"/>
                                    </p:animScale>
                                    <p:animScale>
                                      <p:cBhvr>
                                        <p:cTn id="153" dur="26">
                                          <p:stCondLst>
                                            <p:cond delay="1808"/>
                                          </p:stCondLst>
                                        </p:cTn>
                                        <p:tgtEl>
                                          <p:spTgt spid="24"/>
                                        </p:tgtEl>
                                      </p:cBhvr>
                                      <p:to x="100000" y="95000"/>
                                    </p:animScale>
                                    <p:animScale>
                                      <p:cBhvr>
                                        <p:cTn id="154" dur="166" decel="50000">
                                          <p:stCondLst>
                                            <p:cond delay="1834"/>
                                          </p:stCondLst>
                                        </p:cTn>
                                        <p:tgtEl>
                                          <p:spTgt spid="24"/>
                                        </p:tgtEl>
                                      </p:cBhvr>
                                      <p:to x="100000" y="100000"/>
                                    </p:animScale>
                                  </p:childTnLst>
                                </p:cTn>
                              </p:par>
                              <p:par>
                                <p:cTn id="155" presetID="26" presetClass="entr" presetSubtype="0" fill="hold" grpId="0" nodeType="withEffect">
                                  <p:stCondLst>
                                    <p:cond delay="400"/>
                                  </p:stCondLst>
                                  <p:childTnLst>
                                    <p:set>
                                      <p:cBhvr>
                                        <p:cTn id="156" dur="1" fill="hold">
                                          <p:stCondLst>
                                            <p:cond delay="0"/>
                                          </p:stCondLst>
                                        </p:cTn>
                                        <p:tgtEl>
                                          <p:spTgt spid="32"/>
                                        </p:tgtEl>
                                        <p:attrNameLst>
                                          <p:attrName>style.visibility</p:attrName>
                                        </p:attrNameLst>
                                      </p:cBhvr>
                                      <p:to>
                                        <p:strVal val="visible"/>
                                      </p:to>
                                    </p:set>
                                    <p:animEffect transition="in" filter="wipe(down)">
                                      <p:cBhvr>
                                        <p:cTn id="157" dur="580">
                                          <p:stCondLst>
                                            <p:cond delay="0"/>
                                          </p:stCondLst>
                                        </p:cTn>
                                        <p:tgtEl>
                                          <p:spTgt spid="32"/>
                                        </p:tgtEl>
                                      </p:cBhvr>
                                    </p:animEffect>
                                    <p:anim calcmode="lin" valueType="num">
                                      <p:cBhvr>
                                        <p:cTn id="15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63" dur="26">
                                          <p:stCondLst>
                                            <p:cond delay="650"/>
                                          </p:stCondLst>
                                        </p:cTn>
                                        <p:tgtEl>
                                          <p:spTgt spid="32"/>
                                        </p:tgtEl>
                                      </p:cBhvr>
                                      <p:to x="100000" y="60000"/>
                                    </p:animScale>
                                    <p:animScale>
                                      <p:cBhvr>
                                        <p:cTn id="164" dur="166" decel="50000">
                                          <p:stCondLst>
                                            <p:cond delay="676"/>
                                          </p:stCondLst>
                                        </p:cTn>
                                        <p:tgtEl>
                                          <p:spTgt spid="32"/>
                                        </p:tgtEl>
                                      </p:cBhvr>
                                      <p:to x="100000" y="100000"/>
                                    </p:animScale>
                                    <p:animScale>
                                      <p:cBhvr>
                                        <p:cTn id="165" dur="26">
                                          <p:stCondLst>
                                            <p:cond delay="1312"/>
                                          </p:stCondLst>
                                        </p:cTn>
                                        <p:tgtEl>
                                          <p:spTgt spid="32"/>
                                        </p:tgtEl>
                                      </p:cBhvr>
                                      <p:to x="100000" y="80000"/>
                                    </p:animScale>
                                    <p:animScale>
                                      <p:cBhvr>
                                        <p:cTn id="166" dur="166" decel="50000">
                                          <p:stCondLst>
                                            <p:cond delay="1338"/>
                                          </p:stCondLst>
                                        </p:cTn>
                                        <p:tgtEl>
                                          <p:spTgt spid="32"/>
                                        </p:tgtEl>
                                      </p:cBhvr>
                                      <p:to x="100000" y="100000"/>
                                    </p:animScale>
                                    <p:animScale>
                                      <p:cBhvr>
                                        <p:cTn id="167" dur="26">
                                          <p:stCondLst>
                                            <p:cond delay="1642"/>
                                          </p:stCondLst>
                                        </p:cTn>
                                        <p:tgtEl>
                                          <p:spTgt spid="32"/>
                                        </p:tgtEl>
                                      </p:cBhvr>
                                      <p:to x="100000" y="90000"/>
                                    </p:animScale>
                                    <p:animScale>
                                      <p:cBhvr>
                                        <p:cTn id="168" dur="166" decel="50000">
                                          <p:stCondLst>
                                            <p:cond delay="1668"/>
                                          </p:stCondLst>
                                        </p:cTn>
                                        <p:tgtEl>
                                          <p:spTgt spid="32"/>
                                        </p:tgtEl>
                                      </p:cBhvr>
                                      <p:to x="100000" y="100000"/>
                                    </p:animScale>
                                    <p:animScale>
                                      <p:cBhvr>
                                        <p:cTn id="169" dur="26">
                                          <p:stCondLst>
                                            <p:cond delay="1808"/>
                                          </p:stCondLst>
                                        </p:cTn>
                                        <p:tgtEl>
                                          <p:spTgt spid="32"/>
                                        </p:tgtEl>
                                      </p:cBhvr>
                                      <p:to x="100000" y="95000"/>
                                    </p:animScale>
                                    <p:animScale>
                                      <p:cBhvr>
                                        <p:cTn id="170" dur="166" decel="50000">
                                          <p:stCondLst>
                                            <p:cond delay="1834"/>
                                          </p:stCondLst>
                                        </p:cTn>
                                        <p:tgtEl>
                                          <p:spTgt spid="32"/>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wipe(down)">
                                      <p:cBhvr>
                                        <p:cTn id="173" dur="580">
                                          <p:stCondLst>
                                            <p:cond delay="0"/>
                                          </p:stCondLst>
                                        </p:cTn>
                                        <p:tgtEl>
                                          <p:spTgt spid="33"/>
                                        </p:tgtEl>
                                      </p:cBhvr>
                                    </p:animEffect>
                                    <p:anim calcmode="lin" valueType="num">
                                      <p:cBhvr>
                                        <p:cTn id="17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79" dur="26">
                                          <p:stCondLst>
                                            <p:cond delay="650"/>
                                          </p:stCondLst>
                                        </p:cTn>
                                        <p:tgtEl>
                                          <p:spTgt spid="33"/>
                                        </p:tgtEl>
                                      </p:cBhvr>
                                      <p:to x="100000" y="60000"/>
                                    </p:animScale>
                                    <p:animScale>
                                      <p:cBhvr>
                                        <p:cTn id="180" dur="166" decel="50000">
                                          <p:stCondLst>
                                            <p:cond delay="676"/>
                                          </p:stCondLst>
                                        </p:cTn>
                                        <p:tgtEl>
                                          <p:spTgt spid="33"/>
                                        </p:tgtEl>
                                      </p:cBhvr>
                                      <p:to x="100000" y="100000"/>
                                    </p:animScale>
                                    <p:animScale>
                                      <p:cBhvr>
                                        <p:cTn id="181" dur="26">
                                          <p:stCondLst>
                                            <p:cond delay="1312"/>
                                          </p:stCondLst>
                                        </p:cTn>
                                        <p:tgtEl>
                                          <p:spTgt spid="33"/>
                                        </p:tgtEl>
                                      </p:cBhvr>
                                      <p:to x="100000" y="80000"/>
                                    </p:animScale>
                                    <p:animScale>
                                      <p:cBhvr>
                                        <p:cTn id="182" dur="166" decel="50000">
                                          <p:stCondLst>
                                            <p:cond delay="1338"/>
                                          </p:stCondLst>
                                        </p:cTn>
                                        <p:tgtEl>
                                          <p:spTgt spid="33"/>
                                        </p:tgtEl>
                                      </p:cBhvr>
                                      <p:to x="100000" y="100000"/>
                                    </p:animScale>
                                    <p:animScale>
                                      <p:cBhvr>
                                        <p:cTn id="183" dur="26">
                                          <p:stCondLst>
                                            <p:cond delay="1642"/>
                                          </p:stCondLst>
                                        </p:cTn>
                                        <p:tgtEl>
                                          <p:spTgt spid="33"/>
                                        </p:tgtEl>
                                      </p:cBhvr>
                                      <p:to x="100000" y="90000"/>
                                    </p:animScale>
                                    <p:animScale>
                                      <p:cBhvr>
                                        <p:cTn id="184" dur="166" decel="50000">
                                          <p:stCondLst>
                                            <p:cond delay="1668"/>
                                          </p:stCondLst>
                                        </p:cTn>
                                        <p:tgtEl>
                                          <p:spTgt spid="33"/>
                                        </p:tgtEl>
                                      </p:cBhvr>
                                      <p:to x="100000" y="100000"/>
                                    </p:animScale>
                                    <p:animScale>
                                      <p:cBhvr>
                                        <p:cTn id="185" dur="26">
                                          <p:stCondLst>
                                            <p:cond delay="1808"/>
                                          </p:stCondLst>
                                        </p:cTn>
                                        <p:tgtEl>
                                          <p:spTgt spid="33"/>
                                        </p:tgtEl>
                                      </p:cBhvr>
                                      <p:to x="100000" y="95000"/>
                                    </p:animScale>
                                    <p:animScale>
                                      <p:cBhvr>
                                        <p:cTn id="186" dur="166" decel="50000">
                                          <p:stCondLst>
                                            <p:cond delay="1834"/>
                                          </p:stCondLst>
                                        </p:cTn>
                                        <p:tgtEl>
                                          <p:spTgt spid="33"/>
                                        </p:tgtEl>
                                      </p:cBhvr>
                                      <p:to x="100000" y="100000"/>
                                    </p:animScale>
                                  </p:childTnLst>
                                </p:cTn>
                              </p:par>
                              <p:par>
                                <p:cTn id="187" presetID="26" presetClass="entr" presetSubtype="0" fill="hold" grpId="0" nodeType="withEffect">
                                  <p:stCondLst>
                                    <p:cond delay="400"/>
                                  </p:stCondLst>
                                  <p:childTnLst>
                                    <p:set>
                                      <p:cBhvr>
                                        <p:cTn id="188" dur="1" fill="hold">
                                          <p:stCondLst>
                                            <p:cond delay="0"/>
                                          </p:stCondLst>
                                        </p:cTn>
                                        <p:tgtEl>
                                          <p:spTgt spid="25"/>
                                        </p:tgtEl>
                                        <p:attrNameLst>
                                          <p:attrName>style.visibility</p:attrName>
                                        </p:attrNameLst>
                                      </p:cBhvr>
                                      <p:to>
                                        <p:strVal val="visible"/>
                                      </p:to>
                                    </p:set>
                                    <p:animEffect transition="in" filter="wipe(down)">
                                      <p:cBhvr>
                                        <p:cTn id="189" dur="580">
                                          <p:stCondLst>
                                            <p:cond delay="0"/>
                                          </p:stCondLst>
                                        </p:cTn>
                                        <p:tgtEl>
                                          <p:spTgt spid="25"/>
                                        </p:tgtEl>
                                      </p:cBhvr>
                                    </p:animEffect>
                                    <p:anim calcmode="lin" valueType="num">
                                      <p:cBhvr>
                                        <p:cTn id="19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95" dur="26">
                                          <p:stCondLst>
                                            <p:cond delay="650"/>
                                          </p:stCondLst>
                                        </p:cTn>
                                        <p:tgtEl>
                                          <p:spTgt spid="25"/>
                                        </p:tgtEl>
                                      </p:cBhvr>
                                      <p:to x="100000" y="60000"/>
                                    </p:animScale>
                                    <p:animScale>
                                      <p:cBhvr>
                                        <p:cTn id="196" dur="166" decel="50000">
                                          <p:stCondLst>
                                            <p:cond delay="676"/>
                                          </p:stCondLst>
                                        </p:cTn>
                                        <p:tgtEl>
                                          <p:spTgt spid="25"/>
                                        </p:tgtEl>
                                      </p:cBhvr>
                                      <p:to x="100000" y="100000"/>
                                    </p:animScale>
                                    <p:animScale>
                                      <p:cBhvr>
                                        <p:cTn id="197" dur="26">
                                          <p:stCondLst>
                                            <p:cond delay="1312"/>
                                          </p:stCondLst>
                                        </p:cTn>
                                        <p:tgtEl>
                                          <p:spTgt spid="25"/>
                                        </p:tgtEl>
                                      </p:cBhvr>
                                      <p:to x="100000" y="80000"/>
                                    </p:animScale>
                                    <p:animScale>
                                      <p:cBhvr>
                                        <p:cTn id="198" dur="166" decel="50000">
                                          <p:stCondLst>
                                            <p:cond delay="1338"/>
                                          </p:stCondLst>
                                        </p:cTn>
                                        <p:tgtEl>
                                          <p:spTgt spid="25"/>
                                        </p:tgtEl>
                                      </p:cBhvr>
                                      <p:to x="100000" y="100000"/>
                                    </p:animScale>
                                    <p:animScale>
                                      <p:cBhvr>
                                        <p:cTn id="199" dur="26">
                                          <p:stCondLst>
                                            <p:cond delay="1642"/>
                                          </p:stCondLst>
                                        </p:cTn>
                                        <p:tgtEl>
                                          <p:spTgt spid="25"/>
                                        </p:tgtEl>
                                      </p:cBhvr>
                                      <p:to x="100000" y="90000"/>
                                    </p:animScale>
                                    <p:animScale>
                                      <p:cBhvr>
                                        <p:cTn id="200" dur="166" decel="50000">
                                          <p:stCondLst>
                                            <p:cond delay="1668"/>
                                          </p:stCondLst>
                                        </p:cTn>
                                        <p:tgtEl>
                                          <p:spTgt spid="25"/>
                                        </p:tgtEl>
                                      </p:cBhvr>
                                      <p:to x="100000" y="100000"/>
                                    </p:animScale>
                                    <p:animScale>
                                      <p:cBhvr>
                                        <p:cTn id="201" dur="26">
                                          <p:stCondLst>
                                            <p:cond delay="1808"/>
                                          </p:stCondLst>
                                        </p:cTn>
                                        <p:tgtEl>
                                          <p:spTgt spid="25"/>
                                        </p:tgtEl>
                                      </p:cBhvr>
                                      <p:to x="100000" y="95000"/>
                                    </p:animScale>
                                    <p:animScale>
                                      <p:cBhvr>
                                        <p:cTn id="202" dur="166" decel="50000">
                                          <p:stCondLst>
                                            <p:cond delay="1834"/>
                                          </p:stCondLst>
                                        </p:cTn>
                                        <p:tgtEl>
                                          <p:spTgt spid="25"/>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26"/>
                                        </p:tgtEl>
                                        <p:attrNameLst>
                                          <p:attrName>style.visibility</p:attrName>
                                        </p:attrNameLst>
                                      </p:cBhvr>
                                      <p:to>
                                        <p:strVal val="visible"/>
                                      </p:to>
                                    </p:set>
                                    <p:animEffect transition="in" filter="wipe(down)">
                                      <p:cBhvr>
                                        <p:cTn id="205" dur="580">
                                          <p:stCondLst>
                                            <p:cond delay="0"/>
                                          </p:stCondLst>
                                        </p:cTn>
                                        <p:tgtEl>
                                          <p:spTgt spid="26"/>
                                        </p:tgtEl>
                                      </p:cBhvr>
                                    </p:animEffect>
                                    <p:anim calcmode="lin" valueType="num">
                                      <p:cBhvr>
                                        <p:cTn id="20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11" dur="26">
                                          <p:stCondLst>
                                            <p:cond delay="650"/>
                                          </p:stCondLst>
                                        </p:cTn>
                                        <p:tgtEl>
                                          <p:spTgt spid="26"/>
                                        </p:tgtEl>
                                      </p:cBhvr>
                                      <p:to x="100000" y="60000"/>
                                    </p:animScale>
                                    <p:animScale>
                                      <p:cBhvr>
                                        <p:cTn id="212" dur="166" decel="50000">
                                          <p:stCondLst>
                                            <p:cond delay="676"/>
                                          </p:stCondLst>
                                        </p:cTn>
                                        <p:tgtEl>
                                          <p:spTgt spid="26"/>
                                        </p:tgtEl>
                                      </p:cBhvr>
                                      <p:to x="100000" y="100000"/>
                                    </p:animScale>
                                    <p:animScale>
                                      <p:cBhvr>
                                        <p:cTn id="213" dur="26">
                                          <p:stCondLst>
                                            <p:cond delay="1312"/>
                                          </p:stCondLst>
                                        </p:cTn>
                                        <p:tgtEl>
                                          <p:spTgt spid="26"/>
                                        </p:tgtEl>
                                      </p:cBhvr>
                                      <p:to x="100000" y="80000"/>
                                    </p:animScale>
                                    <p:animScale>
                                      <p:cBhvr>
                                        <p:cTn id="214" dur="166" decel="50000">
                                          <p:stCondLst>
                                            <p:cond delay="1338"/>
                                          </p:stCondLst>
                                        </p:cTn>
                                        <p:tgtEl>
                                          <p:spTgt spid="26"/>
                                        </p:tgtEl>
                                      </p:cBhvr>
                                      <p:to x="100000" y="100000"/>
                                    </p:animScale>
                                    <p:animScale>
                                      <p:cBhvr>
                                        <p:cTn id="215" dur="26">
                                          <p:stCondLst>
                                            <p:cond delay="1642"/>
                                          </p:stCondLst>
                                        </p:cTn>
                                        <p:tgtEl>
                                          <p:spTgt spid="26"/>
                                        </p:tgtEl>
                                      </p:cBhvr>
                                      <p:to x="100000" y="90000"/>
                                    </p:animScale>
                                    <p:animScale>
                                      <p:cBhvr>
                                        <p:cTn id="216" dur="166" decel="50000">
                                          <p:stCondLst>
                                            <p:cond delay="1668"/>
                                          </p:stCondLst>
                                        </p:cTn>
                                        <p:tgtEl>
                                          <p:spTgt spid="26"/>
                                        </p:tgtEl>
                                      </p:cBhvr>
                                      <p:to x="100000" y="100000"/>
                                    </p:animScale>
                                    <p:animScale>
                                      <p:cBhvr>
                                        <p:cTn id="217" dur="26">
                                          <p:stCondLst>
                                            <p:cond delay="1808"/>
                                          </p:stCondLst>
                                        </p:cTn>
                                        <p:tgtEl>
                                          <p:spTgt spid="26"/>
                                        </p:tgtEl>
                                      </p:cBhvr>
                                      <p:to x="100000" y="95000"/>
                                    </p:animScale>
                                    <p:animScale>
                                      <p:cBhvr>
                                        <p:cTn id="218" dur="166" decel="50000">
                                          <p:stCondLst>
                                            <p:cond delay="1834"/>
                                          </p:stCondLst>
                                        </p:cTn>
                                        <p:tgtEl>
                                          <p:spTgt spid="26"/>
                                        </p:tgtEl>
                                      </p:cBhvr>
                                      <p:to x="100000" y="100000"/>
                                    </p:animScale>
                                  </p:childTnLst>
                                </p:cTn>
                              </p:par>
                              <p:par>
                                <p:cTn id="219" presetID="26" presetClass="entr" presetSubtype="0" fill="hold" grpId="0" nodeType="withEffect">
                                  <p:stCondLst>
                                    <p:cond delay="400"/>
                                  </p:stCondLst>
                                  <p:childTnLst>
                                    <p:set>
                                      <p:cBhvr>
                                        <p:cTn id="220" dur="1" fill="hold">
                                          <p:stCondLst>
                                            <p:cond delay="0"/>
                                          </p:stCondLst>
                                        </p:cTn>
                                        <p:tgtEl>
                                          <p:spTgt spid="27"/>
                                        </p:tgtEl>
                                        <p:attrNameLst>
                                          <p:attrName>style.visibility</p:attrName>
                                        </p:attrNameLst>
                                      </p:cBhvr>
                                      <p:to>
                                        <p:strVal val="visible"/>
                                      </p:to>
                                    </p:set>
                                    <p:animEffect transition="in" filter="wipe(down)">
                                      <p:cBhvr>
                                        <p:cTn id="221" dur="580">
                                          <p:stCondLst>
                                            <p:cond delay="0"/>
                                          </p:stCondLst>
                                        </p:cTn>
                                        <p:tgtEl>
                                          <p:spTgt spid="27"/>
                                        </p:tgtEl>
                                      </p:cBhvr>
                                    </p:animEffect>
                                    <p:anim calcmode="lin" valueType="num">
                                      <p:cBhvr>
                                        <p:cTn id="22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27" dur="26">
                                          <p:stCondLst>
                                            <p:cond delay="650"/>
                                          </p:stCondLst>
                                        </p:cTn>
                                        <p:tgtEl>
                                          <p:spTgt spid="27"/>
                                        </p:tgtEl>
                                      </p:cBhvr>
                                      <p:to x="100000" y="60000"/>
                                    </p:animScale>
                                    <p:animScale>
                                      <p:cBhvr>
                                        <p:cTn id="228" dur="166" decel="50000">
                                          <p:stCondLst>
                                            <p:cond delay="676"/>
                                          </p:stCondLst>
                                        </p:cTn>
                                        <p:tgtEl>
                                          <p:spTgt spid="27"/>
                                        </p:tgtEl>
                                      </p:cBhvr>
                                      <p:to x="100000" y="100000"/>
                                    </p:animScale>
                                    <p:animScale>
                                      <p:cBhvr>
                                        <p:cTn id="229" dur="26">
                                          <p:stCondLst>
                                            <p:cond delay="1312"/>
                                          </p:stCondLst>
                                        </p:cTn>
                                        <p:tgtEl>
                                          <p:spTgt spid="27"/>
                                        </p:tgtEl>
                                      </p:cBhvr>
                                      <p:to x="100000" y="80000"/>
                                    </p:animScale>
                                    <p:animScale>
                                      <p:cBhvr>
                                        <p:cTn id="230" dur="166" decel="50000">
                                          <p:stCondLst>
                                            <p:cond delay="1338"/>
                                          </p:stCondLst>
                                        </p:cTn>
                                        <p:tgtEl>
                                          <p:spTgt spid="27"/>
                                        </p:tgtEl>
                                      </p:cBhvr>
                                      <p:to x="100000" y="100000"/>
                                    </p:animScale>
                                    <p:animScale>
                                      <p:cBhvr>
                                        <p:cTn id="231" dur="26">
                                          <p:stCondLst>
                                            <p:cond delay="1642"/>
                                          </p:stCondLst>
                                        </p:cTn>
                                        <p:tgtEl>
                                          <p:spTgt spid="27"/>
                                        </p:tgtEl>
                                      </p:cBhvr>
                                      <p:to x="100000" y="90000"/>
                                    </p:animScale>
                                    <p:animScale>
                                      <p:cBhvr>
                                        <p:cTn id="232" dur="166" decel="50000">
                                          <p:stCondLst>
                                            <p:cond delay="1668"/>
                                          </p:stCondLst>
                                        </p:cTn>
                                        <p:tgtEl>
                                          <p:spTgt spid="27"/>
                                        </p:tgtEl>
                                      </p:cBhvr>
                                      <p:to x="100000" y="100000"/>
                                    </p:animScale>
                                    <p:animScale>
                                      <p:cBhvr>
                                        <p:cTn id="233" dur="26">
                                          <p:stCondLst>
                                            <p:cond delay="1808"/>
                                          </p:stCondLst>
                                        </p:cTn>
                                        <p:tgtEl>
                                          <p:spTgt spid="27"/>
                                        </p:tgtEl>
                                      </p:cBhvr>
                                      <p:to x="100000" y="95000"/>
                                    </p:animScale>
                                    <p:animScale>
                                      <p:cBhvr>
                                        <p:cTn id="234" dur="166" decel="50000">
                                          <p:stCondLst>
                                            <p:cond delay="1834"/>
                                          </p:stCondLst>
                                        </p:cTn>
                                        <p:tgtEl>
                                          <p:spTgt spid="27"/>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34"/>
                                        </p:tgtEl>
                                        <p:attrNameLst>
                                          <p:attrName>style.visibility</p:attrName>
                                        </p:attrNameLst>
                                      </p:cBhvr>
                                      <p:to>
                                        <p:strVal val="visible"/>
                                      </p:to>
                                    </p:set>
                                    <p:animEffect transition="in" filter="wipe(down)">
                                      <p:cBhvr>
                                        <p:cTn id="237" dur="580">
                                          <p:stCondLst>
                                            <p:cond delay="0"/>
                                          </p:stCondLst>
                                        </p:cTn>
                                        <p:tgtEl>
                                          <p:spTgt spid="34"/>
                                        </p:tgtEl>
                                      </p:cBhvr>
                                    </p:animEffect>
                                    <p:anim calcmode="lin" valueType="num">
                                      <p:cBhvr>
                                        <p:cTn id="23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43" dur="26">
                                          <p:stCondLst>
                                            <p:cond delay="650"/>
                                          </p:stCondLst>
                                        </p:cTn>
                                        <p:tgtEl>
                                          <p:spTgt spid="34"/>
                                        </p:tgtEl>
                                      </p:cBhvr>
                                      <p:to x="100000" y="60000"/>
                                    </p:animScale>
                                    <p:animScale>
                                      <p:cBhvr>
                                        <p:cTn id="244" dur="166" decel="50000">
                                          <p:stCondLst>
                                            <p:cond delay="676"/>
                                          </p:stCondLst>
                                        </p:cTn>
                                        <p:tgtEl>
                                          <p:spTgt spid="34"/>
                                        </p:tgtEl>
                                      </p:cBhvr>
                                      <p:to x="100000" y="100000"/>
                                    </p:animScale>
                                    <p:animScale>
                                      <p:cBhvr>
                                        <p:cTn id="245" dur="26">
                                          <p:stCondLst>
                                            <p:cond delay="1312"/>
                                          </p:stCondLst>
                                        </p:cTn>
                                        <p:tgtEl>
                                          <p:spTgt spid="34"/>
                                        </p:tgtEl>
                                      </p:cBhvr>
                                      <p:to x="100000" y="80000"/>
                                    </p:animScale>
                                    <p:animScale>
                                      <p:cBhvr>
                                        <p:cTn id="246" dur="166" decel="50000">
                                          <p:stCondLst>
                                            <p:cond delay="1338"/>
                                          </p:stCondLst>
                                        </p:cTn>
                                        <p:tgtEl>
                                          <p:spTgt spid="34"/>
                                        </p:tgtEl>
                                      </p:cBhvr>
                                      <p:to x="100000" y="100000"/>
                                    </p:animScale>
                                    <p:animScale>
                                      <p:cBhvr>
                                        <p:cTn id="247" dur="26">
                                          <p:stCondLst>
                                            <p:cond delay="1642"/>
                                          </p:stCondLst>
                                        </p:cTn>
                                        <p:tgtEl>
                                          <p:spTgt spid="34"/>
                                        </p:tgtEl>
                                      </p:cBhvr>
                                      <p:to x="100000" y="90000"/>
                                    </p:animScale>
                                    <p:animScale>
                                      <p:cBhvr>
                                        <p:cTn id="248" dur="166" decel="50000">
                                          <p:stCondLst>
                                            <p:cond delay="1668"/>
                                          </p:stCondLst>
                                        </p:cTn>
                                        <p:tgtEl>
                                          <p:spTgt spid="34"/>
                                        </p:tgtEl>
                                      </p:cBhvr>
                                      <p:to x="100000" y="100000"/>
                                    </p:animScale>
                                    <p:animScale>
                                      <p:cBhvr>
                                        <p:cTn id="249" dur="26">
                                          <p:stCondLst>
                                            <p:cond delay="1808"/>
                                          </p:stCondLst>
                                        </p:cTn>
                                        <p:tgtEl>
                                          <p:spTgt spid="34"/>
                                        </p:tgtEl>
                                      </p:cBhvr>
                                      <p:to x="100000" y="95000"/>
                                    </p:animScale>
                                    <p:animScale>
                                      <p:cBhvr>
                                        <p:cTn id="250" dur="166" decel="50000">
                                          <p:stCondLst>
                                            <p:cond delay="1834"/>
                                          </p:stCondLst>
                                        </p:cTn>
                                        <p:tgtEl>
                                          <p:spTgt spid="34"/>
                                        </p:tgtEl>
                                      </p:cBhvr>
                                      <p:to x="100000" y="100000"/>
                                    </p:animScale>
                                  </p:childTnLst>
                                </p:cTn>
                              </p:par>
                              <p:par>
                                <p:cTn id="251" presetID="10" presetClass="entr" presetSubtype="0" fill="hold" nodeType="withEffect">
                                  <p:stCondLst>
                                    <p:cond delay="0"/>
                                  </p:stCondLst>
                                  <p:childTnLst>
                                    <p:set>
                                      <p:cBhvr>
                                        <p:cTn id="252" dur="1" fill="hold">
                                          <p:stCondLst>
                                            <p:cond delay="0"/>
                                          </p:stCondLst>
                                        </p:cTn>
                                        <p:tgtEl>
                                          <p:spTgt spid="11"/>
                                        </p:tgtEl>
                                        <p:attrNameLst>
                                          <p:attrName>style.visibility</p:attrName>
                                        </p:attrNameLst>
                                      </p:cBhvr>
                                      <p:to>
                                        <p:strVal val="visible"/>
                                      </p:to>
                                    </p:set>
                                    <p:animEffect transition="in" filter="fade">
                                      <p:cBhvr>
                                        <p:cTn id="253" dur="2250"/>
                                        <p:tgtEl>
                                          <p:spTgt spid="11"/>
                                        </p:tgtEl>
                                      </p:cBhvr>
                                    </p:animEffect>
                                  </p:childTnLst>
                                </p:cTn>
                              </p:par>
                            </p:childTnLst>
                          </p:cTn>
                        </p:par>
                        <p:par>
                          <p:cTn id="254" fill="hold">
                            <p:stCondLst>
                              <p:cond delay="500"/>
                            </p:stCondLst>
                            <p:childTnLst>
                              <p:par>
                                <p:cTn id="255" presetID="10" presetClass="entr" presetSubtype="0" fill="hold" grpId="0" nodeType="afterEffect">
                                  <p:stCondLst>
                                    <p:cond delay="0"/>
                                  </p:stCondLst>
                                  <p:childTnLst>
                                    <p:set>
                                      <p:cBhvr>
                                        <p:cTn id="256" dur="1" fill="hold">
                                          <p:stCondLst>
                                            <p:cond delay="0"/>
                                          </p:stCondLst>
                                        </p:cTn>
                                        <p:tgtEl>
                                          <p:spTgt spid="38"/>
                                        </p:tgtEl>
                                        <p:attrNameLst>
                                          <p:attrName>style.visibility</p:attrName>
                                        </p:attrNameLst>
                                      </p:cBhvr>
                                      <p:to>
                                        <p:strVal val="visible"/>
                                      </p:to>
                                    </p:set>
                                    <p:animEffect transition="in" filter="fade">
                                      <p:cBhvr>
                                        <p:cTn id="257" dur="500"/>
                                        <p:tgtEl>
                                          <p:spTgt spid="38"/>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35"/>
                                        </p:tgtEl>
                                        <p:attrNameLst>
                                          <p:attrName>style.visibility</p:attrName>
                                        </p:attrNameLst>
                                      </p:cBhvr>
                                      <p:to>
                                        <p:strVal val="visible"/>
                                      </p:to>
                                    </p:set>
                                    <p:animEffect transition="in" filter="fade">
                                      <p:cBhvr>
                                        <p:cTn id="260" dur="500"/>
                                        <p:tgtEl>
                                          <p:spTgt spid="35"/>
                                        </p:tgtEl>
                                      </p:cBhvr>
                                    </p:animEffect>
                                  </p:childTnLst>
                                </p:cTn>
                              </p:par>
                            </p:childTnLst>
                          </p:cTn>
                        </p:par>
                        <p:par>
                          <p:cTn id="261" fill="hold">
                            <p:stCondLst>
                              <p:cond delay="1000"/>
                            </p:stCondLst>
                            <p:childTnLst>
                              <p:par>
                                <p:cTn id="262" presetID="53" presetClass="entr" presetSubtype="16" fill="hold" grpId="0" nodeType="afterEffect">
                                  <p:stCondLst>
                                    <p:cond delay="0"/>
                                  </p:stCondLst>
                                  <p:childTnLst>
                                    <p:set>
                                      <p:cBhvr>
                                        <p:cTn id="263" dur="1" fill="hold">
                                          <p:stCondLst>
                                            <p:cond delay="0"/>
                                          </p:stCondLst>
                                        </p:cTn>
                                        <p:tgtEl>
                                          <p:spTgt spid="36"/>
                                        </p:tgtEl>
                                        <p:attrNameLst>
                                          <p:attrName>style.visibility</p:attrName>
                                        </p:attrNameLst>
                                      </p:cBhvr>
                                      <p:to>
                                        <p:strVal val="visible"/>
                                      </p:to>
                                    </p:set>
                                    <p:anim calcmode="lin" valueType="num">
                                      <p:cBhvr>
                                        <p:cTn id="264" dur="500" fill="hold"/>
                                        <p:tgtEl>
                                          <p:spTgt spid="36"/>
                                        </p:tgtEl>
                                        <p:attrNameLst>
                                          <p:attrName>ppt_w</p:attrName>
                                        </p:attrNameLst>
                                      </p:cBhvr>
                                      <p:tavLst>
                                        <p:tav tm="0">
                                          <p:val>
                                            <p:fltVal val="0"/>
                                          </p:val>
                                        </p:tav>
                                        <p:tav tm="100000">
                                          <p:val>
                                            <p:strVal val="#ppt_w"/>
                                          </p:val>
                                        </p:tav>
                                      </p:tavLst>
                                    </p:anim>
                                    <p:anim calcmode="lin" valueType="num">
                                      <p:cBhvr>
                                        <p:cTn id="265" dur="500" fill="hold"/>
                                        <p:tgtEl>
                                          <p:spTgt spid="36"/>
                                        </p:tgtEl>
                                        <p:attrNameLst>
                                          <p:attrName>ppt_h</p:attrName>
                                        </p:attrNameLst>
                                      </p:cBhvr>
                                      <p:tavLst>
                                        <p:tav tm="0">
                                          <p:val>
                                            <p:fltVal val="0"/>
                                          </p:val>
                                        </p:tav>
                                        <p:tav tm="100000">
                                          <p:val>
                                            <p:strVal val="#ppt_h"/>
                                          </p:val>
                                        </p:tav>
                                      </p:tavLst>
                                    </p:anim>
                                    <p:animEffect transition="in" filter="fade">
                                      <p:cBhvr>
                                        <p:cTn id="266" dur="500"/>
                                        <p:tgtEl>
                                          <p:spTgt spid="36"/>
                                        </p:tgtEl>
                                      </p:cBhvr>
                                    </p:animEffect>
                                  </p:childTnLst>
                                </p:cTn>
                              </p:par>
                            </p:childTnLst>
                          </p:cTn>
                        </p:par>
                        <p:par>
                          <p:cTn id="267" fill="hold">
                            <p:stCondLst>
                              <p:cond delay="1500"/>
                            </p:stCondLst>
                            <p:childTnLst>
                              <p:par>
                                <p:cTn id="268" presetID="22" presetClass="entr" presetSubtype="8" fill="hold" nodeType="afterEffect">
                                  <p:stCondLst>
                                    <p:cond delay="0"/>
                                  </p:stCondLst>
                                  <p:childTnLst>
                                    <p:set>
                                      <p:cBhvr>
                                        <p:cTn id="269" dur="1" fill="hold">
                                          <p:stCondLst>
                                            <p:cond delay="0"/>
                                          </p:stCondLst>
                                        </p:cTn>
                                        <p:tgtEl>
                                          <p:spTgt spid="7"/>
                                        </p:tgtEl>
                                        <p:attrNameLst>
                                          <p:attrName>style.visibility</p:attrName>
                                        </p:attrNameLst>
                                      </p:cBhvr>
                                      <p:to>
                                        <p:strVal val="visible"/>
                                      </p:to>
                                    </p:set>
                                    <p:animEffect transition="in" filter="wipe(left)">
                                      <p:cBhvr>
                                        <p:cTn id="2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3"/>
  <p:tag name="KSO_WM_TAG_VERSION" val="1.0"/>
  <p:tag name="KSO_WM_BEAUTIFY_FLAG" val="#wm#"/>
  <p:tag name="KSO_WM_UNIT_COMPATIBLE" val="0"/>
  <p:tag name="KSO_WM_UNIT_HIGHLIGHT" val="0"/>
  <p:tag name="KSO_WM_UNIT_VALUE" val="585"/>
  <p:tag name="KSO_WM_UNIT_LAYERLEVEL" val="1"/>
  <p:tag name="KSO_WM_UNIT_INDEX" val="1"/>
  <p:tag name="KSO_WM_UNIT_ID" val="custom20185043_2*f*1"/>
  <p:tag name="KSO_WM_UNIT_TYPE" val="f"/>
  <p:tag name="KSO_WM_UNIT_PRESET_TEXT" val="Lorem ipsum dolor sit amet, consectetur adipisicing elit, sed do eiusmod tempor incididunt ut labore et dolore magna aliqua. Ut enim ad minim veniam, quis nostrud exercitation ullamco laboris nisi ut aliquip ex ea commodo consequat.&#10;Lorem ipsum dolor sit amet, consectetur adipisicing elit, sed do eiusmod tempor incididunt ut labore et dolore magna aliqua. Ut enim ad minim veniam, quis nostrud exercitation ullamco laboris nisi ut aliquip ex ea commodo consequat."/>
  <p:tag name="KSO_WM_UNIT_NOCLEAR" val="0"/>
  <p:tag name="KSO_WM_UNIT_DIAGRAM_ISNUMVISUAL" val="0"/>
  <p:tag name="KSO_WM_UNIT_DIAGRAM_ISREFERUNIT"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第一PPT，www.1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1780</Words>
  <Application>Microsoft Office PowerPoint</Application>
  <PresentationFormat>全屏显示(16:9)</PresentationFormat>
  <Paragraphs>337</Paragraphs>
  <Slides>62</Slides>
  <Notes>43</Notes>
  <HiddenSlides>0</HiddenSlides>
  <MMClips>0</MMClips>
  <ScaleCrop>false</ScaleCrop>
  <HeadingPairs>
    <vt:vector size="4" baseType="variant">
      <vt:variant>
        <vt:lpstr>主题</vt:lpstr>
      </vt:variant>
      <vt:variant>
        <vt:i4>1</vt:i4>
      </vt:variant>
      <vt:variant>
        <vt:lpstr>幻灯片标题</vt:lpstr>
      </vt:variant>
      <vt:variant>
        <vt:i4>62</vt:i4>
      </vt:variant>
    </vt:vector>
  </HeadingPairs>
  <TitlesOfParts>
    <vt:vector size="63" baseType="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知网理念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蓝色曲线</dc:title>
  <dc:creator>第一PPT</dc:creator>
  <cp:keywords>www.1ppt.com</cp:keywords>
  <dc:description>www.1ppt.com</dc:description>
  <cp:lastModifiedBy>微软用户</cp:lastModifiedBy>
  <cp:revision>325</cp:revision>
  <dcterms:created xsi:type="dcterms:W3CDTF">2022-04-06T03:22:51Z</dcterms:created>
  <dcterms:modified xsi:type="dcterms:W3CDTF">2022-04-07T00:44:11Z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2052-4.1.2.6545</vt:lpwstr>
  </property>
</Properties>
</file>