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handoutMasterIdLst>
    <p:handoutMasterId r:id="rId57"/>
  </p:handoutMasterIdLst>
  <p:sldIdLst>
    <p:sldId id="1375" r:id="rId4"/>
    <p:sldId id="1669" r:id="rId6"/>
    <p:sldId id="1414" r:id="rId7"/>
    <p:sldId id="1667" r:id="rId8"/>
    <p:sldId id="1668" r:id="rId9"/>
    <p:sldId id="1671" r:id="rId10"/>
    <p:sldId id="1672" r:id="rId11"/>
    <p:sldId id="1624" r:id="rId12"/>
    <p:sldId id="1625" r:id="rId13"/>
    <p:sldId id="1748" r:id="rId14"/>
    <p:sldId id="1674" r:id="rId15"/>
    <p:sldId id="1750" r:id="rId16"/>
    <p:sldId id="1751" r:id="rId17"/>
    <p:sldId id="1403" r:id="rId18"/>
    <p:sldId id="1616" r:id="rId19"/>
    <p:sldId id="351" r:id="rId20"/>
    <p:sldId id="1406" r:id="rId21"/>
    <p:sldId id="1752" r:id="rId22"/>
    <p:sldId id="1753" r:id="rId23"/>
    <p:sldId id="1626" r:id="rId24"/>
    <p:sldId id="1754" r:id="rId25"/>
    <p:sldId id="1407" r:id="rId26"/>
    <p:sldId id="1384" r:id="rId27"/>
    <p:sldId id="1755" r:id="rId28"/>
    <p:sldId id="1721" r:id="rId29"/>
    <p:sldId id="1385" r:id="rId30"/>
    <p:sldId id="1387" r:id="rId31"/>
    <p:sldId id="1386" r:id="rId32"/>
    <p:sldId id="1420" r:id="rId33"/>
    <p:sldId id="1419" r:id="rId34"/>
    <p:sldId id="1516" r:id="rId35"/>
    <p:sldId id="1511" r:id="rId36"/>
    <p:sldId id="1362" r:id="rId37"/>
    <p:sldId id="1514" r:id="rId38"/>
    <p:sldId id="1360" r:id="rId39"/>
    <p:sldId id="1395" r:id="rId40"/>
    <p:sldId id="1537" r:id="rId41"/>
    <p:sldId id="1617" r:id="rId42"/>
    <p:sldId id="1756" r:id="rId43"/>
    <p:sldId id="1757" r:id="rId44"/>
    <p:sldId id="1726" r:id="rId45"/>
    <p:sldId id="1761" r:id="rId46"/>
    <p:sldId id="1759" r:id="rId47"/>
    <p:sldId id="1758" r:id="rId48"/>
    <p:sldId id="1727" r:id="rId49"/>
    <p:sldId id="1729" r:id="rId50"/>
    <p:sldId id="1730" r:id="rId51"/>
    <p:sldId id="1731" r:id="rId52"/>
    <p:sldId id="1732" r:id="rId53"/>
    <p:sldId id="1733" r:id="rId54"/>
    <p:sldId id="1734" r:id="rId55"/>
    <p:sldId id="1760" r:id="rId56"/>
  </p:sldIdLst>
  <p:sldSz cx="12192000" cy="6858000"/>
  <p:notesSz cx="6858000" cy="9144000"/>
  <p:custShowLst>
    <p:custShow name="自定义放映 1" id="0">
      <p:sldLst/>
    </p:custShow>
  </p:custShowLst>
  <p:custDataLst>
    <p:tags r:id="rId62"/>
  </p:custDataLst>
  <p:kinsoku lang="zh-CN" invalStChars="!%),.:;?]}¨·ˇˉ་―‖’”…‰∶、。〃々〉》」』】〕〗！＂＇％），．：；？］｀｜｝～￠" invalEndChars="([{·‘“〈《「『【〔〖（．［｛￡￥"/>
  <p:defaultTex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p:defaultTextStyle>
  <p:extLst>
    <p:ext uri="{EFAFB233-063F-42B5-8137-9DF3F51BA10A}">
      <p15:sldGuideLst xmlns:p15="http://schemas.microsoft.com/office/powerpoint/2012/main">
        <p15:guide id="1" orient="horz" pos="23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4" clrIdx="0"/>
  <p:cmAuthor id="2" name="作者" initials="A" lastIdx="0" clrIdx="1"/>
  <p:cmAuthor id="3" name="Author" initials="A" lastIdx="0" clrIdx="2"/>
  <p:cmAuthor id="2000" name="李红梅" initials="authorId_4649893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97D"/>
    <a:srgbClr val="D74B4B"/>
    <a:srgbClr val="006EBF"/>
    <a:srgbClr val="008DDD"/>
    <a:srgbClr val="00A4ED"/>
    <a:srgbClr val="2A497D"/>
    <a:srgbClr val="0050B1"/>
    <a:srgbClr val="0049B4"/>
    <a:srgbClr val="0047A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79303" autoAdjust="0"/>
  </p:normalViewPr>
  <p:slideViewPr>
    <p:cSldViewPr snapToGrid="0" showGuides="1">
      <p:cViewPr>
        <p:scale>
          <a:sx n="100" d="100"/>
          <a:sy n="100" d="100"/>
        </p:scale>
        <p:origin x="-564" y="-72"/>
      </p:cViewPr>
      <p:guideLst>
        <p:guide orient="horz" pos="2383"/>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notesViewPr>
    <p:cSldViewPr snapToGrid="0">
      <p:cViewPr varScale="1">
        <p:scale>
          <a:sx n="86" d="100"/>
          <a:sy n="86" d="100"/>
        </p:scale>
        <p:origin x="0" y="0"/>
      </p:cViewPr>
      <p:guideLst>
        <p:guide orient="horz" pos="3237"/>
        <p:guide pos="2160"/>
      </p:guideLst>
    </p:cSldViewPr>
  </p:notesViewPr>
  <p:gridSpacing cx="72010" cy="7201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tags" Target="tags/tag86.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2.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AEE8FB-FB7F-4753-8D58-BB432230C40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BFDCE4-77DA-4262-898A-95B8FB81D626}"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idx="5"/>
          </p:nvPr>
        </p:nvSpPr>
        <p:spPr>
          <a:xfrm>
            <a:off x="3884613" y="8685213"/>
            <a:ext cx="2971800" cy="458787"/>
          </a:xfrm>
          <a:prstGeom prst="rect">
            <a:avLst/>
          </a:prstGeom>
          <a:noFill/>
          <a:ln w="9525" cap="flat" cmpd="sng">
            <a:noFill/>
            <a:prstDash val="solid"/>
            <a:miter/>
          </a:ln>
        </p:spPr>
        <p:txBody>
          <a:bodyPr vert="horz" wrap="square" lIns="91440" tIns="45720" rIns="91440" bIns="45720" anchor="b" anchorCtr="0"/>
          <a:lstStyle>
            <a:lvl1pPr algn="r" fontAlgn="auto">
              <a:spcBef>
                <a:spcPts val="0"/>
              </a:spcBef>
              <a:spcAft>
                <a:spcPts val="0"/>
              </a:spcAft>
              <a:defRPr sz="1200">
                <a:latin typeface="等线" panose="02010600030101010101" charset="-122"/>
                <a:ea typeface="等线" panose="02010600030101010101" charset="-122"/>
                <a:cs typeface="等线" panose="02010600030101010101" charset="-122"/>
              </a:defRPr>
            </a:lvl1pPr>
          </a:lstStyle>
          <a:p>
            <a:pPr>
              <a:defRPr/>
            </a:pPr>
            <a:fld id="{781F8967-5627-42A6-A303-0D85D4DD69AE}" type="slidenum">
              <a:rPr lang="en-US" altLang="zh-CN"/>
            </a:fld>
            <a:endParaRPr lang="zh-CN" altLang="en-US"/>
          </a:p>
        </p:txBody>
      </p:sp>
      <p:sp>
        <p:nvSpPr>
          <p:cNvPr id="8" name="文本框"/>
          <p:cNvSpPr>
            <a:spLocks noGrp="1"/>
          </p:cNvSpPr>
          <p:nvPr>
            <p:ph type="hdr"/>
          </p:nvPr>
        </p:nvSpPr>
        <p:spPr>
          <a:xfrm>
            <a:off x="0" y="0"/>
            <a:ext cx="2971800" cy="458788"/>
          </a:xfrm>
          <a:prstGeom prst="rect">
            <a:avLst/>
          </a:prstGeom>
          <a:noFill/>
          <a:ln w="9525" cap="flat" cmpd="sng">
            <a:noFill/>
            <a:prstDash val="solid"/>
            <a:miter/>
          </a:ln>
        </p:spPr>
        <p:txBody>
          <a:bodyPr vert="horz" wrap="square" lIns="91440" tIns="45720" rIns="91440" bIns="45720" anchor="t" anchorCtr="0"/>
          <a:lstStyle>
            <a:lvl1pPr fontAlgn="auto">
              <a:spcBef>
                <a:spcPts val="0"/>
              </a:spcBef>
              <a:spcAft>
                <a:spcPts val="0"/>
              </a:spcAft>
              <a:defRPr sz="1200">
                <a:latin typeface="等线" panose="02010600030101010101" charset="-122"/>
                <a:ea typeface="等线" panose="02010600030101010101" charset="-122"/>
                <a:cs typeface="等线" panose="02010600030101010101" charset="-122"/>
              </a:defRPr>
            </a:lvl1pPr>
          </a:lstStyle>
          <a:p>
            <a:pPr>
              <a:defRPr/>
            </a:pPr>
            <a:endParaRPr lang="zh-CN" altLang="en-US"/>
          </a:p>
        </p:txBody>
      </p:sp>
      <p:sp>
        <p:nvSpPr>
          <p:cNvPr id="9" name="文本框"/>
          <p:cNvSpPr>
            <a:spLocks noGrp="1"/>
          </p:cNvSpPr>
          <p:nvPr>
            <p:ph type="dt" idx="1"/>
          </p:nvPr>
        </p:nvSpPr>
        <p:spPr>
          <a:xfrm>
            <a:off x="3884613" y="0"/>
            <a:ext cx="2971800" cy="458788"/>
          </a:xfrm>
          <a:prstGeom prst="rect">
            <a:avLst/>
          </a:prstGeom>
          <a:noFill/>
          <a:ln w="9525" cap="flat" cmpd="sng">
            <a:noFill/>
            <a:prstDash val="solid"/>
            <a:miter/>
          </a:ln>
        </p:spPr>
        <p:txBody>
          <a:bodyPr vert="horz" wrap="square" lIns="91440" tIns="45720" rIns="91440" bIns="45720" anchor="t" anchorCtr="0"/>
          <a:lstStyle>
            <a:lvl1pPr algn="r" fontAlgn="auto">
              <a:spcBef>
                <a:spcPts val="0"/>
              </a:spcBef>
              <a:spcAft>
                <a:spcPts val="0"/>
              </a:spcAft>
              <a:defRPr sz="1200">
                <a:latin typeface="等线" panose="02010600030101010101" charset="-122"/>
                <a:ea typeface="等线" panose="02010600030101010101" charset="-122"/>
                <a:cs typeface="等线" panose="02010600030101010101" charset="-122"/>
              </a:defRPr>
            </a:lvl1pPr>
          </a:lstStyle>
          <a:p>
            <a:pPr>
              <a:defRPr/>
            </a:pPr>
            <a:fld id="{557BBBB2-B719-4E1F-A19F-5C1FBD8A25C0}" type="datetime1">
              <a:rPr lang="zh-CN" altLang="en-US"/>
            </a:fld>
            <a:endParaRPr lang="zh-CN" altLang="en-US"/>
          </a:p>
        </p:txBody>
      </p:sp>
      <p:sp>
        <p:nvSpPr>
          <p:cNvPr id="65541" name="对象"/>
          <p:cNvSpPr>
            <a:spLocks noGrp="1" noRot="1" noChangeAspect="1"/>
          </p:cNvSpPr>
          <p:nvPr>
            <p:ph type="sldImg" idx="2"/>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11" name="文本框"/>
          <p:cNvSpPr>
            <a:spLocks noGrp="1"/>
          </p:cNvSpPr>
          <p:nvPr>
            <p:ph type="body" idx="3"/>
          </p:nvPr>
        </p:nvSpPr>
        <p:spPr>
          <a:xfrm>
            <a:off x="685800" y="4400550"/>
            <a:ext cx="5486400" cy="3600450"/>
          </a:xfrm>
          <a:prstGeom prst="rect">
            <a:avLst/>
          </a:prstGeom>
          <a:noFill/>
          <a:ln w="9525" cap="flat" cmpd="sng">
            <a:noFill/>
            <a:prstDash val="solid"/>
            <a:miter/>
          </a:ln>
        </p:spPr>
        <p:txBody>
          <a:bodyPr vert="horz" wrap="square" lIns="91440" tIns="45720" rIns="91440" bIns="45720" anchor="t" anchorCtr="0"/>
          <a:lstStyle/>
          <a:p>
            <a:pPr lvl="0"/>
            <a:r>
              <a:rPr lang="zh-CN" altLang="en-US" noProof="0"/>
              <a:t>编辑母版文本样式</a:t>
            </a:r>
            <a:endParaRPr lang="en-US" altLang="zh-CN" noProof="0"/>
          </a:p>
          <a:p>
            <a:pPr lvl="1"/>
            <a:r>
              <a:rPr lang="zh-CN" altLang="en-US" noProof="0"/>
              <a:t>第二级</a:t>
            </a:r>
            <a:endParaRPr lang="en-US" altLang="zh-CN" noProof="0"/>
          </a:p>
          <a:p>
            <a:pPr lvl="2"/>
            <a:r>
              <a:rPr lang="zh-CN" altLang="en-US" noProof="0"/>
              <a:t>第三级</a:t>
            </a:r>
            <a:endParaRPr lang="en-US" altLang="zh-CN" noProof="0"/>
          </a:p>
          <a:p>
            <a:pPr lvl="3"/>
            <a:r>
              <a:rPr lang="zh-CN" altLang="en-US" noProof="0"/>
              <a:t>第四级</a:t>
            </a:r>
            <a:endParaRPr lang="en-US" altLang="zh-CN" noProof="0"/>
          </a:p>
          <a:p>
            <a:pPr lvl="4"/>
            <a:r>
              <a:rPr lang="zh-CN" altLang="en-US" noProof="0"/>
              <a:t>第五级</a:t>
            </a:r>
            <a:endParaRPr lang="zh-CN" altLang="en-US" noProof="0"/>
          </a:p>
        </p:txBody>
      </p:sp>
      <p:sp>
        <p:nvSpPr>
          <p:cNvPr id="12" name="文本框"/>
          <p:cNvSpPr>
            <a:spLocks noGrp="1"/>
          </p:cNvSpPr>
          <p:nvPr>
            <p:ph type="ftr" idx="4"/>
          </p:nvPr>
        </p:nvSpPr>
        <p:spPr>
          <a:xfrm>
            <a:off x="0" y="8685213"/>
            <a:ext cx="2971800" cy="458787"/>
          </a:xfrm>
          <a:prstGeom prst="rect">
            <a:avLst/>
          </a:prstGeom>
          <a:noFill/>
          <a:ln w="9525" cap="flat" cmpd="sng">
            <a:noFill/>
            <a:prstDash val="solid"/>
            <a:miter/>
          </a:ln>
        </p:spPr>
        <p:txBody>
          <a:bodyPr vert="horz" wrap="square" lIns="91440" tIns="45720" rIns="91440" bIns="45720" anchor="b" anchorCtr="0"/>
          <a:lstStyle>
            <a:lvl1pPr fontAlgn="auto">
              <a:spcBef>
                <a:spcPts val="0"/>
              </a:spcBef>
              <a:spcAft>
                <a:spcPts val="0"/>
              </a:spcAft>
              <a:defRPr sz="1200">
                <a:latin typeface="等线" panose="02010600030101010101" charset="-122"/>
                <a:ea typeface="等线" panose="02010600030101010101" charset="-122"/>
                <a:cs typeface="等线" panose="02010600030101010101" charset="-122"/>
              </a:defRPr>
            </a:lvl1pPr>
          </a:lstStyle>
          <a:p>
            <a:pPr>
              <a:defRPr/>
            </a:pPr>
            <a:endParaRPr lang="zh-CN"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等线" panose="02010600030101010101" charset="-122"/>
        <a:ea typeface="等线" panose="02010600030101010101" charset="-122"/>
        <a:cs typeface="等线" panose="02010600030101010101" charset="-122"/>
      </a:defRPr>
    </a:lvl1pPr>
    <a:lvl2pPr marL="457200" algn="l" rtl="0" eaLnBrk="0" fontAlgn="base" hangingPunct="0">
      <a:spcBef>
        <a:spcPct val="30000"/>
      </a:spcBef>
      <a:spcAft>
        <a:spcPct val="0"/>
      </a:spcAft>
      <a:defRPr sz="1200" kern="1200">
        <a:solidFill>
          <a:schemeClr val="tx1"/>
        </a:solidFill>
        <a:latin typeface="等线" panose="02010600030101010101" charset="-122"/>
        <a:ea typeface="等线" panose="02010600030101010101" charset="-122"/>
        <a:cs typeface="等线" panose="02010600030101010101" charset="-122"/>
      </a:defRPr>
    </a:lvl2pPr>
    <a:lvl3pPr marL="914400" algn="l" rtl="0" eaLnBrk="0" fontAlgn="base" hangingPunct="0">
      <a:spcBef>
        <a:spcPct val="30000"/>
      </a:spcBef>
      <a:spcAft>
        <a:spcPct val="0"/>
      </a:spcAft>
      <a:defRPr sz="1200" kern="1200">
        <a:solidFill>
          <a:schemeClr val="tx1"/>
        </a:solidFill>
        <a:latin typeface="等线" panose="02010600030101010101" charset="-122"/>
        <a:ea typeface="等线" panose="02010600030101010101" charset="-122"/>
        <a:cs typeface="等线" panose="02010600030101010101" charset="-122"/>
      </a:defRPr>
    </a:lvl3pPr>
    <a:lvl4pPr marL="1371600" algn="l" rtl="0" eaLnBrk="0" fontAlgn="base" hangingPunct="0">
      <a:spcBef>
        <a:spcPct val="30000"/>
      </a:spcBef>
      <a:spcAft>
        <a:spcPct val="0"/>
      </a:spcAft>
      <a:defRPr sz="1200" kern="1200">
        <a:solidFill>
          <a:schemeClr val="tx1"/>
        </a:solidFill>
        <a:latin typeface="等线" panose="02010600030101010101" charset="-122"/>
        <a:ea typeface="等线" panose="02010600030101010101" charset="-122"/>
        <a:cs typeface="等线" panose="02010600030101010101" charset="-122"/>
      </a:defRPr>
    </a:lvl4pPr>
    <a:lvl5pPr marL="1828800" algn="l" rtl="0" eaLnBrk="0" fontAlgn="base" hangingPunct="0">
      <a:spcBef>
        <a:spcPct val="30000"/>
      </a:spcBef>
      <a:spcAft>
        <a:spcPct val="0"/>
      </a:spcAft>
      <a:defRPr sz="1200" kern="1200">
        <a:solidFill>
          <a:schemeClr val="tx1"/>
        </a:solidFill>
        <a:latin typeface="等线" panose="02010600030101010101" charset="-122"/>
        <a:ea typeface="等线" panose="02010600030101010101" charset="-122"/>
        <a:cs typeface="等线" panose="02010600030101010101" charset="-122"/>
      </a:defRPr>
    </a:lvl5pPr>
    <a:lvl6pPr marL="2286000" indent="0" algn="l" defTabSz="914400" eaLnBrk="1" fontAlgn="auto" latinLnBrk="0" hangingPunct="1">
      <a:buNone/>
      <a:defRPr sz="1200" kern="1200">
        <a:solidFill>
          <a:schemeClr val="tx1"/>
        </a:solidFill>
        <a:latin typeface="等线" panose="02010600030101010101" charset="-122"/>
        <a:ea typeface="等线" panose="02010600030101010101" charset="-122"/>
        <a:cs typeface="等线" panose="02010600030101010101" charset="-122"/>
      </a:defRPr>
    </a:lvl6pPr>
    <a:lvl7pPr marL="2743200" indent="0" algn="l" defTabSz="914400" eaLnBrk="1" fontAlgn="auto" latinLnBrk="0" hangingPunct="1">
      <a:buNone/>
      <a:defRPr sz="1200" kern="1200">
        <a:solidFill>
          <a:schemeClr val="tx1"/>
        </a:solidFill>
        <a:latin typeface="等线" panose="02010600030101010101" charset="-122"/>
        <a:ea typeface="等线" panose="02010600030101010101" charset="-122"/>
        <a:cs typeface="等线" panose="02010600030101010101" charset="-122"/>
      </a:defRPr>
    </a:lvl7pPr>
    <a:lvl8pPr marL="3200400" indent="0" algn="l" defTabSz="914400" eaLnBrk="1" fontAlgn="auto" latinLnBrk="0" hangingPunct="1">
      <a:buNone/>
      <a:defRPr sz="1200" kern="1200">
        <a:solidFill>
          <a:schemeClr val="tx1"/>
        </a:solidFill>
        <a:latin typeface="等线" panose="02010600030101010101" charset="-122"/>
        <a:ea typeface="等线" panose="02010600030101010101" charset="-122"/>
        <a:cs typeface="等线" panose="02010600030101010101" charset="-122"/>
      </a:defRPr>
    </a:lvl8pPr>
    <a:lvl9pPr marL="3200400" indent="0" algn="l" defTabSz="914400" eaLnBrk="1" fontAlgn="auto" latinLnBrk="0" hangingPunct="1">
      <a:buNone/>
      <a:defRPr sz="1200" kern="1200">
        <a:solidFill>
          <a:schemeClr val="tx1"/>
        </a:solidFill>
        <a:latin typeface="等线" panose="02010600030101010101" charset="-122"/>
        <a:ea typeface="等线" panose="02010600030101010101" charset="-122"/>
        <a:cs typeface="等线" panose="02010600030101010101"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a:defRPr sz="1200">
                <a:solidFill>
                  <a:schemeClr val="tx1"/>
                </a:solidFill>
                <a:latin typeface="等线" panose="02010600030101010101" charset="-122"/>
                <a:ea typeface="等线" panose="02010600030101010101" charset="-122"/>
              </a:defRPr>
            </a:lvl1pPr>
            <a:lvl2pPr marL="742950" indent="-285750">
              <a:defRPr sz="1200">
                <a:solidFill>
                  <a:schemeClr val="tx1"/>
                </a:solidFill>
                <a:latin typeface="等线" panose="02010600030101010101" charset="-122"/>
                <a:ea typeface="等线" panose="02010600030101010101" charset="-122"/>
              </a:defRPr>
            </a:lvl2pPr>
            <a:lvl3pPr marL="1143000" indent="-228600">
              <a:defRPr sz="1200">
                <a:solidFill>
                  <a:schemeClr val="tx1"/>
                </a:solidFill>
                <a:latin typeface="等线" panose="02010600030101010101" charset="-122"/>
                <a:ea typeface="等线" panose="02010600030101010101" charset="-122"/>
              </a:defRPr>
            </a:lvl3pPr>
            <a:lvl4pPr marL="1600200" indent="-228600">
              <a:defRPr sz="1200">
                <a:solidFill>
                  <a:schemeClr val="tx1"/>
                </a:solidFill>
                <a:latin typeface="等线" panose="02010600030101010101" charset="-122"/>
                <a:ea typeface="等线" panose="02010600030101010101" charset="-122"/>
              </a:defRPr>
            </a:lvl4pPr>
            <a:lvl5pPr marL="2057400" indent="-228600">
              <a:defRPr sz="1200">
                <a:solidFill>
                  <a:schemeClr val="tx1"/>
                </a:solidFill>
                <a:latin typeface="等线" panose="02010600030101010101" charset="-122"/>
                <a:ea typeface="等线" panose="02010600030101010101" charset="-122"/>
              </a:defRPr>
            </a:lvl5pPr>
            <a:lvl6pPr marL="25146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6pPr>
            <a:lvl7pPr marL="29718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7pPr>
            <a:lvl8pPr marL="34290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8pPr>
            <a:lvl9pPr marL="38862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9pPr>
          </a:lstStyle>
          <a:p>
            <a:pPr fontAlgn="base">
              <a:spcBef>
                <a:spcPct val="0"/>
              </a:spcBef>
              <a:spcAft>
                <a:spcPct val="0"/>
              </a:spcAft>
            </a:pPr>
            <a:fld id="{2A24D307-6BF9-46DF-9FE1-F3E4E88957D1}" type="slidenum">
              <a:rPr lang="en-US" altLang="zh-CN" smtClean="0"/>
            </a:fld>
            <a:endParaRPr lang="zh-CN" altLang="en-US"/>
          </a:p>
        </p:txBody>
      </p:sp>
      <p:sp>
        <p:nvSpPr>
          <p:cNvPr id="61443"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61444"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endParaRPr lang="zh-CN" altLang="en-US" dirty="0">
              <a:latin typeface="等线" panose="02010600030101010101" charset="-122"/>
              <a:ea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p>
            <a:r>
              <a:rPr lang="zh-CN" altLang="en-US" smtClean="0">
                <a:latin typeface="等线" panose="02010600030101010101" charset="-122"/>
                <a:ea typeface="等线" panose="02010600030101010101" charset="-122"/>
                <a:cs typeface="等线" panose="02010600030101010101" charset="-122"/>
              </a:rPr>
              <a:t>数据本身具备客观、真实、可比较的特性是定量分析的基础。</a:t>
            </a:r>
            <a:endParaRPr lang="zh-CN" altLang="en-US" smtClean="0">
              <a:latin typeface="等线" panose="02010600030101010101" charset="-122"/>
              <a:ea typeface="等线" panose="02010600030101010101" charset="-122"/>
              <a:cs typeface="等线" panose="02010600030101010101" charset="-122"/>
            </a:endParaRPr>
          </a:p>
        </p:txBody>
      </p:sp>
      <p:sp>
        <p:nvSpPr>
          <p:cNvPr id="757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9pPr>
          </a:lstStyle>
          <a:p>
            <a:pPr eaLnBrk="1" fontAlgn="base" hangingPunct="1">
              <a:spcBef>
                <a:spcPct val="0"/>
              </a:spcBef>
              <a:spcAft>
                <a:spcPct val="0"/>
              </a:spcAft>
            </a:pPr>
            <a:fld id="{ADA217EE-0D09-4207-AC44-62A4BCC5EA86}" type="slidenum">
              <a:rPr lang="en-US" altLang="zh-CN" smtClean="0"/>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B350BE2E-A24A-480B-B676-F8310A36E98B}" type="slidenum">
              <a:rPr lang="en-US" altLang="zh-CN" smtClean="0">
                <a:latin typeface="等线" panose="02010600030101010101" charset="-122"/>
                <a:ea typeface="等线" panose="02010600030101010101" charset="-122"/>
              </a:rPr>
            </a:fld>
            <a:endParaRPr lang="zh-CN" altLang="en-US" smtClean="0">
              <a:latin typeface="等线" panose="02010600030101010101" charset="-122"/>
              <a:ea typeface="等线" panose="02010600030101010101" charset="-122"/>
            </a:endParaRPr>
          </a:p>
        </p:txBody>
      </p:sp>
      <p:sp>
        <p:nvSpPr>
          <p:cNvPr id="70659"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70660"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smtClean="0"/>
              <a:t>接下来用一个实际的论文实例去看看，如何养成数据获取的好习惯</a:t>
            </a:r>
            <a:endParaRPr lang="zh-CN" altLang="en-US" dirty="0" smtClean="0"/>
          </a:p>
          <a:p>
            <a:endParaRPr lang="en-US" altLang="zh-CN"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p:sp>
      <p:sp>
        <p:nvSpPr>
          <p:cNvPr id="768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p>
            <a:r>
              <a:rPr lang="zh-CN" altLang="en-US" smtClean="0">
                <a:latin typeface="等线" panose="02010600030101010101" charset="-122"/>
                <a:ea typeface="等线" panose="02010600030101010101" charset="-122"/>
                <a:cs typeface="等线" panose="02010600030101010101" charset="-122"/>
              </a:rPr>
              <a:t>这里找了一篇关于中国各省市可持续发展能力比较分析的文章，论文中会对自己的分析指标体系结构进行描述，研究方法和数据来源部分介绍数据源是哪里。</a:t>
            </a:r>
            <a:endParaRPr lang="zh-CN" altLang="en-US" smtClean="0">
              <a:latin typeface="等线" panose="02010600030101010101" charset="-122"/>
              <a:ea typeface="等线" panose="02010600030101010101" charset="-122"/>
              <a:cs typeface="等线" panose="02010600030101010101" charset="-122"/>
            </a:endParaRPr>
          </a:p>
        </p:txBody>
      </p:sp>
      <p:sp>
        <p:nvSpPr>
          <p:cNvPr id="768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9pPr>
          </a:lstStyle>
          <a:p>
            <a:pPr eaLnBrk="1" fontAlgn="base" hangingPunct="1">
              <a:spcBef>
                <a:spcPct val="0"/>
              </a:spcBef>
              <a:spcAft>
                <a:spcPct val="0"/>
              </a:spcAft>
            </a:pPr>
            <a:fld id="{A9E6CA48-038A-4B58-B4CA-B0336CD6ECC9}" type="slidenum">
              <a:rPr lang="en-US" altLang="zh-CN" smtClean="0"/>
            </a:fld>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p:sp>
      <p:sp>
        <p:nvSpPr>
          <p:cNvPr id="778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p>
            <a:pPr eaLnBrk="1" hangingPunct="1">
              <a:spcBef>
                <a:spcPct val="0"/>
              </a:spcBef>
            </a:pPr>
            <a:r>
              <a:rPr lang="zh-CN" altLang="en-US" smtClean="0">
                <a:latin typeface="等线" panose="02010600030101010101" charset="-122"/>
                <a:ea typeface="等线" panose="02010600030101010101" charset="-122"/>
                <a:cs typeface="等线" panose="02010600030101010101" charset="-122"/>
              </a:rPr>
              <a:t>我们在撰写论文时，往往单一数据源满足不了我们数据使用的需要，往往需要从不同的数据源获取不同类别的指标。</a:t>
            </a:r>
            <a:endParaRPr lang="en-US" altLang="zh-CN" smtClean="0">
              <a:latin typeface="等线" panose="02010600030101010101" charset="-122"/>
              <a:ea typeface="等线" panose="02010600030101010101" charset="-122"/>
              <a:cs typeface="等线" panose="02010600030101010101" charset="-122"/>
            </a:endParaRPr>
          </a:p>
          <a:p>
            <a:pPr eaLnBrk="1" hangingPunct="1">
              <a:spcBef>
                <a:spcPct val="0"/>
              </a:spcBef>
            </a:pPr>
            <a:r>
              <a:rPr lang="zh-CN" altLang="en-US" smtClean="0">
                <a:latin typeface="等线" panose="02010600030101010101" charset="-122"/>
                <a:ea typeface="等线" panose="02010600030101010101" charset="-122"/>
                <a:cs typeface="等线" panose="02010600030101010101" charset="-122"/>
              </a:rPr>
              <a:t>这里为大家摘选了两篇同学们论文的数据引用情况，从中可以看出，他们所做的研究涉及</a:t>
            </a:r>
            <a:r>
              <a:rPr lang="en-US" altLang="zh-CN" smtClean="0">
                <a:latin typeface="等线" panose="02010600030101010101" charset="-122"/>
                <a:ea typeface="等线" panose="02010600030101010101" charset="-122"/>
                <a:cs typeface="等线" panose="02010600030101010101" charset="-122"/>
              </a:rPr>
              <a:t>IMF</a:t>
            </a:r>
            <a:r>
              <a:rPr lang="zh-CN" altLang="en-US" smtClean="0">
                <a:latin typeface="等线" panose="02010600030101010101" charset="-122"/>
                <a:ea typeface="等线" panose="02010600030101010101" charset="-122"/>
                <a:cs typeface="等线" panose="02010600030101010101" charset="-122"/>
              </a:rPr>
              <a:t>、世界银行、各国官方数据发布机构（统计局、商务部）、国家统计局、海关总署等多个官方数据发布机构。</a:t>
            </a:r>
            <a:endParaRPr lang="en-US" altLang="zh-CN" smtClean="0">
              <a:latin typeface="等线" panose="02010600030101010101" charset="-122"/>
              <a:ea typeface="等线" panose="02010600030101010101" charset="-122"/>
              <a:cs typeface="等线" panose="02010600030101010101" charset="-122"/>
            </a:endParaRPr>
          </a:p>
          <a:p>
            <a:pPr eaLnBrk="1" hangingPunct="1">
              <a:spcBef>
                <a:spcPct val="0"/>
              </a:spcBef>
            </a:pPr>
            <a:endParaRPr lang="zh-CN" altLang="en-US" smtClean="0">
              <a:latin typeface="等线" panose="02010600030101010101" charset="-122"/>
              <a:ea typeface="等线" panose="02010600030101010101" charset="-122"/>
              <a:cs typeface="等线" panose="02010600030101010101" charset="-122"/>
            </a:endParaRPr>
          </a:p>
        </p:txBody>
      </p:sp>
      <p:sp>
        <p:nvSpPr>
          <p:cNvPr id="778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spcBef>
                <a:spcPct val="30000"/>
              </a:spcBef>
              <a:defRPr sz="1200">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30000"/>
              </a:spcBef>
              <a:spcAft>
                <a:spcPct val="0"/>
              </a:spcAft>
              <a:defRPr sz="1200">
                <a:solidFill>
                  <a:schemeClr val="tx1"/>
                </a:solidFill>
                <a:latin typeface="等线" panose="02010600030101010101" charset="-122"/>
                <a:ea typeface="等线" panose="02010600030101010101" charset="-122"/>
                <a:cs typeface="等线" panose="02010600030101010101" charset="-122"/>
              </a:defRPr>
            </a:lvl9pPr>
          </a:lstStyle>
          <a:p>
            <a:pPr eaLnBrk="1" fontAlgn="base" hangingPunct="1">
              <a:spcBef>
                <a:spcPct val="0"/>
              </a:spcBef>
              <a:spcAft>
                <a:spcPct val="0"/>
              </a:spcAft>
            </a:pPr>
            <a:fld id="{D4578A51-ACEA-468F-97E9-8EAFA70591C1}" type="slidenum">
              <a:rPr lang="en-US" altLang="zh-CN" smtClean="0"/>
            </a:fld>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等线" panose="02010600030101010101" charset="-122"/>
                <a:ea typeface="等线" panose="02010600030101010101" charset="-122"/>
                <a:cs typeface="等线" panose="02010600030101010101" charset="-122"/>
              </a:rPr>
              <a:t>人口是经济长期发展中最基础、最重要的因素之一，人口形势的变化将对经济社会发展产生持续影响，因而经济政策的选择要关注人口形势。而人口的迁移流动不但有助于提升人力资源的价值，还能促进区域经济社会平衡发展。城市具有较强的人口吸引力，将对地方经济社会发展产生长远的影响。</a:t>
            </a:r>
            <a:r>
              <a:rPr lang="zh-CN" altLang="en-US" sz="1200" kern="1200" dirty="0" smtClean="0">
                <a:solidFill>
                  <a:schemeClr val="tx1"/>
                </a:solidFill>
                <a:effectLst/>
                <a:latin typeface="等线" panose="02010600030101010101" charset="-122"/>
                <a:ea typeface="等线" panose="02010600030101010101" charset="-122"/>
                <a:cs typeface="等线" panose="02010600030101010101" charset="-122"/>
              </a:rPr>
              <a:t>全国整体看，新增常住人口已经成负增长，</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200" dirty="0" smtClean="0">
                <a:solidFill>
                  <a:schemeClr val="tx1"/>
                </a:solidFill>
                <a:effectLst/>
                <a:latin typeface="等线" panose="02010600030101010101" charset="-122"/>
                <a:ea typeface="等线" panose="02010600030101010101" charset="-122"/>
                <a:cs typeface="等线" panose="02010600030101010101" charset="-122"/>
              </a:rPr>
              <a:t>人口迁移因素一般包括提高收入、就业、就医、就学、养老等方面，从经济条件、就业环境、基础设施、生态宜居四个方面选择恰当的指标构建人口吸引力评价体系，以反映</a:t>
            </a:r>
            <a:r>
              <a:rPr lang="zh-CN" altLang="en-US" sz="1800" kern="1200" dirty="0" smtClean="0">
                <a:solidFill>
                  <a:schemeClr val="tx1"/>
                </a:solidFill>
                <a:effectLst/>
                <a:latin typeface="等线" panose="02010600030101010101" charset="-122"/>
                <a:ea typeface="等线" panose="02010600030101010101" charset="-122"/>
                <a:cs typeface="等线" panose="02010600030101010101" charset="-122"/>
              </a:rPr>
              <a:t>研究城市</a:t>
            </a:r>
            <a:r>
              <a:rPr lang="zh-CN" altLang="zh-CN" sz="1800" kern="1200" dirty="0" smtClean="0">
                <a:solidFill>
                  <a:schemeClr val="tx1"/>
                </a:solidFill>
                <a:effectLst/>
                <a:latin typeface="等线" panose="02010600030101010101" charset="-122"/>
                <a:ea typeface="等线" panose="02010600030101010101" charset="-122"/>
                <a:cs typeface="等线" panose="02010600030101010101" charset="-122"/>
              </a:rPr>
              <a:t>及对标</a:t>
            </a:r>
            <a:r>
              <a:rPr lang="zh-CN" altLang="en-US" sz="1800" kern="1200" dirty="0" smtClean="0">
                <a:solidFill>
                  <a:schemeClr val="tx1"/>
                </a:solidFill>
                <a:effectLst/>
                <a:latin typeface="等线" panose="02010600030101010101" charset="-122"/>
                <a:ea typeface="等线" panose="02010600030101010101" charset="-122"/>
                <a:cs typeface="等线" panose="02010600030101010101" charset="-122"/>
              </a:rPr>
              <a:t>相关</a:t>
            </a:r>
            <a:r>
              <a:rPr lang="zh-CN" altLang="zh-CN" sz="1800" kern="1200" dirty="0" smtClean="0">
                <a:solidFill>
                  <a:schemeClr val="tx1"/>
                </a:solidFill>
                <a:effectLst/>
                <a:latin typeface="等线" panose="02010600030101010101" charset="-122"/>
                <a:ea typeface="等线" panose="02010600030101010101" charset="-122"/>
                <a:cs typeface="等线" panose="02010600030101010101" charset="-122"/>
              </a:rPr>
              <a:t>城市对迁移人口的吸引力。</a:t>
            </a:r>
            <a:endParaRPr lang="en-US" altLang="zh-CN" sz="1800" kern="1200" dirty="0" smtClean="0">
              <a:solidFill>
                <a:schemeClr val="tx1"/>
              </a:solidFill>
              <a:effectLst/>
              <a:latin typeface="等线" panose="02010600030101010101" charset="-122"/>
              <a:ea typeface="等线" panose="02010600030101010101" charset="-122"/>
              <a:cs typeface="等线" panose="02010600030101010101" charset="-122"/>
            </a:endParaRPr>
          </a:p>
          <a:p>
            <a:endParaRPr lang="en-US" altLang="zh-CN" sz="1800" kern="1200" dirty="0" smtClean="0">
              <a:solidFill>
                <a:schemeClr val="tx1"/>
              </a:solidFill>
              <a:effectLst/>
              <a:latin typeface="等线" panose="02010600030101010101" charset="-122"/>
              <a:ea typeface="等线" panose="02010600030101010101" charset="-122"/>
              <a:cs typeface="等线" panose="02010600030101010101" charset="-122"/>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800" dirty="0" smtClean="0"/>
              <a:t>在做我们所在城市的吸引力评价同时需要确定对标城市然后才能评价我们的城市的人口吸引力属于什么水平。在对标城市的选择，可以从区域位置上选择所在区域内的城市如：我们做呼和浩特的吸引力评价，呼包鄂榆都市圈内另</a:t>
            </a:r>
            <a:r>
              <a:rPr lang="en-US" altLang="zh-CN" sz="1800" dirty="0" smtClean="0"/>
              <a:t>3</a:t>
            </a:r>
            <a:r>
              <a:rPr lang="zh-CN" altLang="en-US" sz="1800" dirty="0" smtClean="0"/>
              <a:t>个城市作为对标城市。也可以按照城市划分，</a:t>
            </a:r>
            <a:r>
              <a:rPr lang="en-US" altLang="zh-CN" sz="1800" dirty="0" smtClean="0"/>
              <a:t>2022</a:t>
            </a:r>
            <a:r>
              <a:rPr lang="zh-CN" altLang="en-US" sz="1800" dirty="0" smtClean="0"/>
              <a:t>年的城市魅力排行榜中，呼和浩特属于三线城市，选择同样是三线城市的另外</a:t>
            </a:r>
            <a:r>
              <a:rPr lang="en-US" altLang="zh-CN" sz="1800" dirty="0" smtClean="0"/>
              <a:t>70</a:t>
            </a:r>
            <a:r>
              <a:rPr lang="zh-CN" altLang="en-US" sz="1800" dirty="0" smtClean="0"/>
              <a:t>个城市中的全部或者部分城市作为对标城市，评价在三线城市中呼和浩特的人口吸引力属于什么水平。还可以按照城市产业属性，资源型、枢纽型等去选择对标城市。总之评价不仅仅看自己的城市，更要根据研究需要选择一类对标城市去进行评价。</a:t>
            </a:r>
            <a:endParaRPr lang="zh-CN" altLang="en-US" sz="1800" dirty="0" smtClean="0"/>
          </a:p>
          <a:p>
            <a:endParaRPr lang="zh-CN" altLang="zh-CN" sz="1800" kern="1200" dirty="0" smtClean="0">
              <a:solidFill>
                <a:schemeClr val="tx1"/>
              </a:solidFill>
              <a:effectLst/>
              <a:latin typeface="等线" panose="02010600030101010101" charset="-122"/>
              <a:ea typeface="等线" panose="02010600030101010101" charset="-122"/>
              <a:cs typeface="等线" panose="02010600030101010101" charset="-122"/>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5"/>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7DF36D-F4EA-43CF-8103-2C4ABBBE885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smtClean="0"/>
              <a:t>不同的数据源，不同的渠道，好不容易找到我们要的数据后，发现使用数据也不是一件容易的事情，有的数据真是好看不好用。有一些是需要手工去摘录的，比如：公报的网页格式，安徽统计年鉴的电子书格式以及像海南统计局的</a:t>
            </a:r>
            <a:r>
              <a:rPr lang="en-US" altLang="zh-CN" dirty="0" smtClean="0"/>
              <a:t>PDF</a:t>
            </a:r>
            <a:r>
              <a:rPr lang="zh-CN" altLang="en-US" dirty="0" smtClean="0"/>
              <a:t>格式等。人工摘录降低数据使用效率，并且会出现人为数据错误。</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smtClean="0"/>
          </a:p>
          <a:p>
            <a:r>
              <a:rPr lang="zh-CN" altLang="en-US" dirty="0" smtClean="0"/>
              <a:t>当然也有数据格式是很友好的，比如国家数据库，数据库形式直接导出使用；也有虽然不是数据库的形式，但是可以直接导出</a:t>
            </a:r>
            <a:r>
              <a:rPr lang="en-US" altLang="zh-CN" dirty="0" smtClean="0"/>
              <a:t>excel</a:t>
            </a:r>
            <a:r>
              <a:rPr lang="zh-CN" altLang="en-US" dirty="0" smtClean="0"/>
              <a:t>我们认为相对比较好用的。</a:t>
            </a:r>
            <a:endParaRPr lang="en-US" altLang="zh-CN" dirty="0" smtClean="0"/>
          </a:p>
          <a:p>
            <a:endParaRPr lang="en-US" altLang="zh-CN" dirty="0" smtClean="0"/>
          </a:p>
          <a:p>
            <a:r>
              <a:rPr lang="zh-CN" altLang="en-US" dirty="0" smtClean="0"/>
              <a:t>不同的数据格式都需要我们去辨识，将他们一步步统一成研究所需要的格式。每一个不同的来源不同的发布渠道都要分别处理，涉及的数据来源和渠道变多后，工作量成几何倍数增长极大的降低我们的数据获取效率。。</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5"/>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sz="1800" dirty="0"/>
          </a:p>
        </p:txBody>
      </p:sp>
      <p:sp>
        <p:nvSpPr>
          <p:cNvPr id="4" name="灯片编号占位符 3"/>
          <p:cNvSpPr>
            <a:spLocks noGrp="1"/>
          </p:cNvSpPr>
          <p:nvPr>
            <p:ph type="sldNum" idx="5"/>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B350BE2E-A24A-480B-B676-F8310A36E98B}" type="slidenum">
              <a:rPr lang="en-US" altLang="zh-CN" smtClean="0">
                <a:latin typeface="等线" panose="02010600030101010101" charset="-122"/>
                <a:ea typeface="等线" panose="02010600030101010101" charset="-122"/>
              </a:rPr>
            </a:fld>
            <a:endParaRPr lang="zh-CN" altLang="en-US" smtClean="0">
              <a:latin typeface="等线" panose="02010600030101010101" charset="-122"/>
              <a:ea typeface="等线" panose="02010600030101010101" charset="-122"/>
            </a:endParaRPr>
          </a:p>
        </p:txBody>
      </p:sp>
      <p:sp>
        <p:nvSpPr>
          <p:cNvPr id="70659"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70660"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smtClean="0"/>
              <a:t>接下来用一个实际的论文实例去看看，如何养成数据获取的好习惯</a:t>
            </a:r>
            <a:endParaRPr lang="zh-CN" altLang="en-US" dirty="0" smtClean="0"/>
          </a:p>
          <a:p>
            <a:endParaRPr lang="en-US" altLang="zh-CN"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在来源多和渠道散的问题上，中经数据是将各个来源、各渠道的统计数据做了一站式的集成。大家无论需要哪个领域的统计数据，只要通过网站进入对应的节点或者直接在检索框进行检索，就能直接找到所需数据。不需要大家每一个、每一个渠道一点点去拼凑自己的数据了。在这里由于篇幅有限，简单给大家截取了几个前面需要的一些城市作为展示。</a:t>
            </a:r>
            <a:endParaRPr lang="en-US" altLang="zh-CN" dirty="0"/>
          </a:p>
          <a:p>
            <a:r>
              <a:rPr lang="zh-CN" altLang="en-US" dirty="0"/>
              <a:t>除此之外，我们的数据都是收录字官方统计数据发布机构。数据来源权威</a:t>
            </a:r>
            <a:endParaRPr lang="en-US" altLang="zh-CN"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在格式杂的问题，从中经数据查询数据之后，可以快速导出到</a:t>
            </a:r>
            <a:r>
              <a:rPr lang="en-US" altLang="zh-CN" dirty="0"/>
              <a:t>excel</a:t>
            </a:r>
            <a:r>
              <a:rPr lang="zh-CN" altLang="en-US" dirty="0"/>
              <a:t>格式。方便大家后续研究对于原始的变形、衍生，导入到</a:t>
            </a:r>
            <a:r>
              <a:rPr lang="en-US" altLang="zh-CN" dirty="0" err="1"/>
              <a:t>stata</a:t>
            </a:r>
            <a:r>
              <a:rPr lang="zh-CN" altLang="en-US" dirty="0"/>
              <a:t>，</a:t>
            </a:r>
            <a:r>
              <a:rPr lang="en-US" altLang="zh-CN" dirty="0"/>
              <a:t>python</a:t>
            </a:r>
            <a:r>
              <a:rPr lang="zh-CN" altLang="en-US" dirty="0"/>
              <a:t>等软件进行建模分析等操作。</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内容乱，数据时间的问题上。中经数据一方面紧盯各个数据源的发布情况；例如咱们南京市的统计数据，我们有国家统计局、江苏统计局、南京统计局等多重来源，年鉴、公报、新闻等多重渠道更新。另一方面，我们后台有专业的数据口径处理人员，去详细辨识每一个指标的具体口径。确保大家可以使用到最新、最为准确的统计数据。 通过截图可以看到，南京的</a:t>
            </a:r>
            <a:r>
              <a:rPr lang="en-US" altLang="zh-CN" dirty="0"/>
              <a:t>GDP</a:t>
            </a:r>
            <a:r>
              <a:rPr lang="zh-CN" altLang="en-US" dirty="0"/>
              <a:t>数据我们库中与南京统计年鉴公布的数据是完全一致的。</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内容全面，来源权威，更新及时，确保让大家使用到最新最准确的统计数据之外。在指标口径的处理上，我们也同样拥有非常的数据治理经验。大家还记得刚才提到的就业人员的案例，中经数据一方面通过后台专业、深入的指标管理体系，确保大家能查询到所需数据。例如我们同学们在中经数据无论是检索就业人员还是从业人员，都能找到所需要的指标。就是我们无论怎样去检索，都能查询到</a:t>
            </a:r>
            <a:r>
              <a:rPr lang="en-US" altLang="zh-CN" dirty="0"/>
              <a:t>15</a:t>
            </a:r>
            <a:r>
              <a:rPr lang="zh-CN" altLang="en-US" dirty="0"/>
              <a:t>个所需城市的就业统计数据。 另外一方面，还为大家提供了统计知识的查询模块。这部分都是我们内部专业同事撰写的一些统计知识文章。比如就业专题，我们的负责同事就撰写了关于就业人员口径的深度解析文章。我们可以一图读懂就业专题的统计口径，从中也能了解到就业和从业人员口径完全一致的统计知识。</a:t>
            </a:r>
            <a:endParaRPr lang="zh-CN" altLang="en-US" dirty="0"/>
          </a:p>
        </p:txBody>
      </p:sp>
      <p:sp>
        <p:nvSpPr>
          <p:cNvPr id="4" name="灯片编号占位符 3"/>
          <p:cNvSpPr>
            <a:spLocks noGrp="1"/>
          </p:cNvSpPr>
          <p:nvPr>
            <p:ph type="sldNum" idx="5"/>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B350BE2E-A24A-480B-B676-F8310A36E98B}" type="slidenum">
              <a:rPr lang="en-US" altLang="zh-CN" smtClean="0">
                <a:latin typeface="等线" panose="02010600030101010101" charset="-122"/>
                <a:ea typeface="等线" panose="02010600030101010101" charset="-122"/>
              </a:rPr>
            </a:fld>
            <a:endParaRPr lang="zh-CN" altLang="en-US">
              <a:latin typeface="等线" panose="02010600030101010101" charset="-122"/>
              <a:ea typeface="等线" panose="02010600030101010101" charset="-122"/>
            </a:endParaRPr>
          </a:p>
        </p:txBody>
      </p:sp>
      <p:sp>
        <p:nvSpPr>
          <p:cNvPr id="70659"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70660"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kern="1200" dirty="0">
                <a:solidFill>
                  <a:schemeClr val="tx1"/>
                </a:solidFill>
                <a:effectLst/>
                <a:latin typeface="等线" panose="02010600030101010101" charset="-122"/>
                <a:ea typeface="等线" panose="02010600030101010101" charset="-122"/>
              </a:rPr>
              <a:t>首先给大家介绍一下使用统计数据的实际案例，让咱们来看看日常使用统计数据会遇到的各种问题。</a:t>
            </a:r>
            <a:endParaRPr lang="zh-CN" altLang="en-US" dirty="0">
              <a:latin typeface="等线" panose="02010600030101010101" charset="-122"/>
              <a:ea typeface="等线" panose="02010600030101010101"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关于人口数的例子，中经数据的人口指标，都会非常清晰标注具体的口径</a:t>
            </a:r>
            <a:r>
              <a:rPr lang="en-US" altLang="zh-CN" dirty="0"/>
              <a:t>——</a:t>
            </a:r>
            <a:r>
              <a:rPr lang="zh-CN" altLang="en-US" dirty="0"/>
              <a:t>常驻人口数和户籍人口数，方便大家对应，快速找到，用对统计数据。大家看到无论是南京这种原始资料就清晰标注，还是西安这种原始资料标注不清晰，需要我们去辨别的。中经数据都给大家标注了统计口径信息，</a:t>
            </a:r>
            <a:endParaRPr lang="zh-CN" altLang="en-US" dirty="0"/>
          </a:p>
        </p:txBody>
      </p:sp>
      <p:sp>
        <p:nvSpPr>
          <p:cNvPr id="4" name="灯片编号占位符 3"/>
          <p:cNvSpPr>
            <a:spLocks noGrp="1"/>
          </p:cNvSpPr>
          <p:nvPr>
            <p:ph type="sldNum" idx="5"/>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中经数据全面性</a:t>
            </a:r>
            <a:r>
              <a:rPr lang="en-US" altLang="zh-CN" dirty="0"/>
              <a:t>——</a:t>
            </a:r>
            <a:r>
              <a:rPr lang="zh-CN" altLang="en-US" dirty="0"/>
              <a:t>高校学科覆盖全面，绝大部分学科均需要使用统计数据。</a:t>
            </a:r>
            <a:endParaRPr lang="en-US" altLang="zh-CN" dirty="0"/>
          </a:p>
          <a:p>
            <a:r>
              <a:rPr lang="zh-CN" altLang="en-US" dirty="0"/>
              <a:t>也是因为内容全面，所以才能支撑这么多学科的研究工作。</a:t>
            </a:r>
            <a:endParaRPr lang="en-US" altLang="zh-CN" dirty="0"/>
          </a:p>
          <a:p>
            <a:r>
              <a:rPr lang="zh-CN" altLang="en-US" dirty="0"/>
              <a:t>学科覆盖同学们更容易理解</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eaLnBrk="1" fontAlgn="auto" hangingPunct="1">
              <a:lnSpc>
                <a:spcPct val="120000"/>
              </a:lnSpc>
              <a:spcBef>
                <a:spcPts val="0"/>
              </a:spcBef>
              <a:spcAft>
                <a:spcPts val="0"/>
              </a:spcAft>
              <a:defRPr/>
            </a:pPr>
            <a:endParaRPr lang="en-US" altLang="zh-CN" sz="1800" dirty="0">
              <a:latin typeface="华文楷体" panose="02010600040101010101" pitchFamily="2" charset="-122"/>
              <a:ea typeface="华文楷体" panose="02010600040101010101" pitchFamily="2" charset="-122"/>
            </a:endParaRPr>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l" eaLnBrk="1" fontAlgn="base" hangingPunct="1">
              <a:spcBef>
                <a:spcPct val="0"/>
              </a:spcBef>
              <a:spcAft>
                <a:spcPct val="0"/>
              </a:spcAft>
            </a:pPr>
            <a:fld id="{E54FFA5B-524F-43D4-8753-B801598ADA43}" type="slidenum">
              <a:rPr lang="zh-CN" altLang="en-US" sz="1800" smtClean="0">
                <a:solidFill>
                  <a:srgbClr val="000000"/>
                </a:solidFill>
                <a:ea typeface="等线" panose="02010600030101010101" charset="-122"/>
              </a:rPr>
            </a:fld>
            <a:endParaRPr lang="zh-CN" altLang="en-US" sz="1800">
              <a:solidFill>
                <a:srgbClr val="000000"/>
              </a:solidFill>
              <a:ea typeface="等线" panose="02010600030101010101"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p>
            <a:endParaRPr lang="zh-CN" altLang="en-US" dirty="0">
              <a:latin typeface="等线" panose="02010600030101010101" charset="-122"/>
              <a:ea typeface="等线" panose="02010600030101010101" charset="-122"/>
            </a:endParaRPr>
          </a:p>
        </p:txBody>
      </p:sp>
      <p:sp>
        <p:nvSpPr>
          <p:cNvPr id="839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a:defRPr sz="1200">
                <a:solidFill>
                  <a:schemeClr val="tx1"/>
                </a:solidFill>
                <a:latin typeface="等线" panose="02010600030101010101" charset="-122"/>
                <a:ea typeface="等线" panose="02010600030101010101" charset="-122"/>
              </a:defRPr>
            </a:lvl1pPr>
            <a:lvl2pPr marL="742950" indent="-285750">
              <a:defRPr sz="1200">
                <a:solidFill>
                  <a:schemeClr val="tx1"/>
                </a:solidFill>
                <a:latin typeface="等线" panose="02010600030101010101" charset="-122"/>
                <a:ea typeface="等线" panose="02010600030101010101" charset="-122"/>
              </a:defRPr>
            </a:lvl2pPr>
            <a:lvl3pPr marL="1143000" indent="-228600">
              <a:defRPr sz="1200">
                <a:solidFill>
                  <a:schemeClr val="tx1"/>
                </a:solidFill>
                <a:latin typeface="等线" panose="02010600030101010101" charset="-122"/>
                <a:ea typeface="等线" panose="02010600030101010101" charset="-122"/>
              </a:defRPr>
            </a:lvl3pPr>
            <a:lvl4pPr marL="1600200" indent="-228600">
              <a:defRPr sz="1200">
                <a:solidFill>
                  <a:schemeClr val="tx1"/>
                </a:solidFill>
                <a:latin typeface="等线" panose="02010600030101010101" charset="-122"/>
                <a:ea typeface="等线" panose="02010600030101010101" charset="-122"/>
              </a:defRPr>
            </a:lvl4pPr>
            <a:lvl5pPr marL="2057400" indent="-228600">
              <a:defRPr sz="1200">
                <a:solidFill>
                  <a:schemeClr val="tx1"/>
                </a:solidFill>
                <a:latin typeface="等线" panose="02010600030101010101" charset="-122"/>
                <a:ea typeface="等线" panose="02010600030101010101" charset="-122"/>
              </a:defRPr>
            </a:lvl5pPr>
            <a:lvl6pPr marL="25146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6pPr>
            <a:lvl7pPr marL="29718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7pPr>
            <a:lvl8pPr marL="34290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8pPr>
            <a:lvl9pPr marL="38862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9pPr>
          </a:lstStyle>
          <a:p>
            <a:pPr fontAlgn="base">
              <a:spcBef>
                <a:spcPct val="0"/>
              </a:spcBef>
              <a:spcAft>
                <a:spcPct val="0"/>
              </a:spcAft>
            </a:pPr>
            <a:fld id="{E33580F1-9D72-4611-994F-09B4C9D3E349}" type="slidenum">
              <a:rPr lang="en-US" altLang="zh-CN"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B350BE2E-A24A-480B-B676-F8310A36E98B}" type="slidenum">
              <a:rPr lang="en-US" altLang="zh-CN" smtClean="0">
                <a:latin typeface="等线" panose="02010600030101010101" charset="-122"/>
                <a:ea typeface="等线" panose="02010600030101010101" charset="-122"/>
              </a:rPr>
            </a:fld>
            <a:endParaRPr lang="zh-CN" altLang="en-US" smtClean="0">
              <a:latin typeface="等线" panose="02010600030101010101" charset="-122"/>
              <a:ea typeface="等线" panose="02010600030101010101" charset="-122"/>
            </a:endParaRPr>
          </a:p>
        </p:txBody>
      </p:sp>
      <p:sp>
        <p:nvSpPr>
          <p:cNvPr id="70659"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70660"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r>
              <a:rPr lang="zh-CN" altLang="en-US" dirty="0" smtClean="0">
                <a:latin typeface="等线" panose="02010600030101010101" charset="-122"/>
                <a:ea typeface="等线" panose="02010600030101010101" charset="-122"/>
              </a:rPr>
              <a:t>通过上面案例数据搜集查找，大家很容易发现不同的数据查找方式，花费的时间精力有很大差别。下面赶紧将中经数据这款数据搜集查找利器介绍给大家，让同学们深入了解她。</a:t>
            </a:r>
            <a:endParaRPr lang="zh-CN" altLang="en-US" dirty="0" smtClean="0">
              <a:latin typeface="等线" panose="02010600030101010101" charset="-122"/>
              <a:ea typeface="等线" panose="02010600030101010101"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lvl="0"/>
            <a:r>
              <a:rPr lang="zh-CN" altLang="en-US" dirty="0">
                <a:sym typeface="微软雅黑" panose="020B0503020204020204" pitchFamily="34" charset="-122"/>
              </a:rPr>
              <a:t>使用前提条件</a:t>
            </a:r>
            <a:endParaRPr lang="zh-CN" altLang="zh-CN" sz="1200" kern="1200" dirty="0">
              <a:solidFill>
                <a:schemeClr val="tx1"/>
              </a:solidFill>
              <a:effectLst/>
              <a:latin typeface="等线" panose="02010600030101010101" charset="-122"/>
              <a:ea typeface="等线" panose="02010600030101010101" charset="-122"/>
              <a:cs typeface="等线" panose="02010600030101010101" charset="-122"/>
            </a:endParaRPr>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微软雅黑" panose="020B0503020204020204" pitchFamily="34" charset="-122"/>
              </a:rPr>
              <a:t>随时随地均可查询数据</a:t>
            </a:r>
            <a:endParaRPr lang="zh-CN" altLang="en-US" dirty="0">
              <a:solidFill>
                <a:schemeClr val="tx1"/>
              </a:solidFill>
              <a:sym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当前，咱们国内很多高校也都非常重视信息素养教育，为了能够提升大家的学术研究能力，清华大学、中山大学、四川师范大学、武汉大学、北师大、中科大等高等院校纷纷开设了信息素养的通识课。国内很多学者也纷纷提出了自己对信息素养的理解。其中一项比较著名的，是中山大学潘燕桃老师在</a:t>
            </a:r>
            <a:r>
              <a:rPr lang="en-US" altLang="zh-CN" dirty="0"/>
              <a:t>《</a:t>
            </a:r>
            <a:r>
              <a:rPr lang="zh-CN" altLang="en-US" dirty="0"/>
              <a:t>信息素养通识教程</a:t>
            </a:r>
            <a:r>
              <a:rPr lang="en-US" altLang="zh-CN" dirty="0"/>
              <a:t>》</a:t>
            </a:r>
            <a:r>
              <a:rPr lang="zh-CN" altLang="en-US" dirty="0"/>
              <a:t>一书中提到的观点。信息素养就是在信息社会中，个体成员在生活、工作、学习三大场景下，所以具备的信息意识、信息知识、信息能力和信息伦理等多方面的总和。可以说对于信息素养概念的概括是非常全面和准确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F0F360CE-E4FD-46A5-B61C-6FB317BC065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E5F605A1-91C8-4E5C-8184-2123630EA984}" type="slidenum">
              <a:rPr lang="en-US" altLang="zh-CN" smtClean="0">
                <a:latin typeface="等线" panose="02010600030101010101" charset="-122"/>
                <a:ea typeface="等线" panose="02010600030101010101" charset="-122"/>
              </a:rPr>
            </a:fld>
            <a:endParaRPr lang="zh-CN" altLang="en-US">
              <a:latin typeface="等线" panose="02010600030101010101" charset="-122"/>
              <a:ea typeface="等线" panose="02010600030101010101" charset="-122"/>
            </a:endParaRPr>
          </a:p>
        </p:txBody>
      </p:sp>
      <p:sp>
        <p:nvSpPr>
          <p:cNvPr id="87043"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87044"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endParaRPr lang="zh-CN" altLang="en-US" dirty="0">
              <a:latin typeface="等线" panose="02010600030101010101" charset="-122"/>
              <a:ea typeface="等线" panose="02010600030101010101"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E5F605A1-91C8-4E5C-8184-2123630EA984}" type="slidenum">
              <a:rPr lang="en-US" altLang="zh-CN" smtClean="0">
                <a:latin typeface="等线" panose="02010600030101010101" charset="-122"/>
                <a:ea typeface="等线" panose="02010600030101010101" charset="-122"/>
              </a:rPr>
            </a:fld>
            <a:endParaRPr lang="zh-CN" altLang="en-US">
              <a:latin typeface="等线" panose="02010600030101010101" charset="-122"/>
              <a:ea typeface="等线" panose="02010600030101010101" charset="-122"/>
            </a:endParaRPr>
          </a:p>
        </p:txBody>
      </p:sp>
      <p:sp>
        <p:nvSpPr>
          <p:cNvPr id="87043"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87044"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endParaRPr lang="zh-CN" altLang="en-US" dirty="0">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那么，我们今天要给大家重点介绍的数据素养跟信息素养是什么关系呢。</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还是根据潘燕桃老师在</a:t>
            </a:r>
            <a:r>
              <a:rPr lang="en-US" altLang="zh-CN" dirty="0"/>
              <a:t>《</a:t>
            </a:r>
            <a:r>
              <a:rPr lang="zh-CN" altLang="en-US" dirty="0"/>
              <a:t>信息素养通识课程</a:t>
            </a:r>
            <a:r>
              <a:rPr lang="en-US" altLang="zh-CN" dirty="0"/>
              <a:t>》</a:t>
            </a:r>
            <a:r>
              <a:rPr lang="zh-CN" altLang="en-US" dirty="0"/>
              <a:t>教材中给出的定义，完整的信息素养，是由数字素养、计算机素养、比特素养、网络素养、数据素养、学术素养、图书馆素养和媒体素养</a:t>
            </a:r>
            <a:r>
              <a:rPr lang="en-US" altLang="zh-CN" dirty="0"/>
              <a:t>8</a:t>
            </a:r>
            <a:r>
              <a:rPr lang="zh-CN" altLang="en-US" dirty="0"/>
              <a:t>个方面构成。</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简单的说，数据素养是信息素养的一个子项，是信息素养八大必备要素之一。</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在一个全民生产数据，全民利用数据的大数据时代，个人</a:t>
            </a:r>
            <a:r>
              <a:rPr lang="en-US" altLang="zh-CN" dirty="0"/>
              <a:t>“</a:t>
            </a:r>
            <a:r>
              <a:rPr lang="zh-CN" altLang="en-US" dirty="0"/>
              <a:t>数据素养</a:t>
            </a:r>
            <a:r>
              <a:rPr lang="en-US" altLang="zh-CN" dirty="0"/>
              <a:t>”</a:t>
            </a:r>
            <a:r>
              <a:rPr lang="zh-CN" altLang="en-US" dirty="0"/>
              <a:t>的培养显得格外重要。数据素养已经逐渐成为人们学习，工作，生活的必备的</a:t>
            </a:r>
            <a:r>
              <a:rPr lang="zh-CN" altLang="en-US" dirty="0"/>
              <a:t>一种信息</a:t>
            </a:r>
            <a:r>
              <a:rPr lang="zh-CN" altLang="en-US" dirty="0"/>
              <a:t>素养。</a:t>
            </a:r>
            <a:endParaRPr lang="zh-CN" altLang="en-US" dirty="0"/>
          </a:p>
        </p:txBody>
      </p:sp>
      <p:sp>
        <p:nvSpPr>
          <p:cNvPr id="4" name="灯片编号占位符 3"/>
          <p:cNvSpPr>
            <a:spLocks noGrp="1"/>
          </p:cNvSpPr>
          <p:nvPr>
            <p:ph type="sldNum" sz="quarter" idx="5"/>
          </p:nvPr>
        </p:nvSpPr>
        <p:spPr/>
        <p:txBody>
          <a:bodyPr/>
          <a:lstStyle/>
          <a:p>
            <a:fld id="{F0F360CE-E4FD-46A5-B61C-6FB317BC065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76D80A-9C4E-4C5F-A6C1-7C5B99C315C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等线" panose="02010600030101010101" charset="-122"/>
                <a:ea typeface="等线" panose="02010600030101010101" charset="-122"/>
              </a:rPr>
              <a:t>听了我们数据素养讲座的我们认为在数据素养中，数据意识决定了我们分析的成果质量。时时刻刻保持数据意识，让数据素养成为我们日常工作学习中使用数据的一种习惯。在学习研究中，如何养成我们的数据意识形成数据素养的良好习惯，还要从点滴做起。今天主要给大家介绍论文课题的数据素养的基础能力数据获取能力。</a:t>
            </a:r>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smtClean="0"/>
              <a:t>现在如果有人告诉你</a:t>
            </a:r>
            <a:r>
              <a:rPr lang="en-US" altLang="zh-CN" dirty="0" smtClean="0"/>
              <a:t>2020</a:t>
            </a:r>
            <a:r>
              <a:rPr lang="zh-CN" altLang="en-US" dirty="0" smtClean="0"/>
              <a:t>年北京人口数达到</a:t>
            </a:r>
            <a:r>
              <a:rPr lang="en-US" altLang="zh-CN" dirty="0" smtClean="0"/>
              <a:t>2188.6</a:t>
            </a:r>
            <a:r>
              <a:rPr lang="zh-CN" altLang="en-US" dirty="0" smtClean="0"/>
              <a:t>万人，你首先会思考什么问题？如果另一个人告诉你北京人口数达到</a:t>
            </a:r>
            <a:r>
              <a:rPr lang="en-US" altLang="zh-CN" dirty="0" smtClean="0"/>
              <a:t>1413.55</a:t>
            </a:r>
            <a:r>
              <a:rPr lang="zh-CN" altLang="en-US" dirty="0" smtClean="0"/>
              <a:t>万人，你又会考虑什么？大家思考两秒钟。好，我想很多人会说，这两个数据有一个是错的吧？我觉得北京的人口应该是</a:t>
            </a:r>
            <a:r>
              <a:rPr lang="en-US" altLang="zh-CN" dirty="0" smtClean="0"/>
              <a:t>2188.6</a:t>
            </a:r>
            <a:r>
              <a:rPr lang="zh-CN" altLang="en-US" dirty="0" smtClean="0"/>
              <a:t>万人，巴拉巴拉。我希望大家在听过这讲讲座后能建立一个意识，看到数据先问几个问题，再下结论，而不是看到数据直接拿来就用，直接下结论。</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smtClean="0"/>
              <a:t>看到这两个人口数据，先想到的不是数据的大小对错，而是这个数据是谁公布的？数据的统计口径是什么是户籍还是常住？统计方法是什么是年末时点数还是年均数。。。统计范围是全市还是市辖区。。。先搞清楚数据背后的含义，确保清晰了解了这些问题后，再去用这个数据下结论或者说再去质疑这个数据是否准确。</a:t>
            </a:r>
            <a:endParaRPr lang="en-US" altLang="zh-CN" dirty="0" smtClean="0"/>
          </a:p>
          <a:p>
            <a:endParaRPr lang="en-US" altLang="zh-CN" dirty="0" smtClean="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dirty="0" smtClean="0"/>
              <a:t>这里看到</a:t>
            </a:r>
            <a:r>
              <a:rPr lang="en-US" altLang="zh-CN" dirty="0" smtClean="0"/>
              <a:t>2188.6</a:t>
            </a:r>
            <a:r>
              <a:rPr lang="zh-CN" altLang="en-US" dirty="0" smtClean="0"/>
              <a:t>万人的数据，来自北京市统计局，是常住人口的统计口径，统计方法是年末时点数，统计范围是全市。</a:t>
            </a:r>
            <a:r>
              <a:rPr lang="en-US" altLang="zh-CN" dirty="0" smtClean="0"/>
              <a:t>1413.55</a:t>
            </a:r>
            <a:r>
              <a:rPr lang="zh-CN" altLang="en-US" dirty="0" smtClean="0"/>
              <a:t>万人是北京市公安局公布，年末户籍人口数。因此两个数据都没有错，只是统计口径，数据来源不一致造成的。在数据的选择时要根据研究方向和研究目的去选取，合适的数据开展分析。</a:t>
            </a:r>
            <a:endParaRPr lang="en-US" altLang="zh-CN" dirty="0" smtClean="0"/>
          </a:p>
          <a:p>
            <a:endParaRPr lang="en-US" altLang="zh-CN" dirty="0" smtClean="0"/>
          </a:p>
          <a:p>
            <a:r>
              <a:rPr lang="zh-CN" altLang="en-US" dirty="0" smtClean="0"/>
              <a:t>从这个小例子，我想告诉大家的是什么是数据使用好习惯，就是要时刻对数据保持质疑的态度。看到数据后不直接下结论，不拿来就用，先问几个问题，数据的时间点是什么时候？数据统计范围是什么？数据的发布机构是哪里？</a:t>
            </a:r>
            <a:endParaRPr lang="en-US" altLang="zh-CN" dirty="0" smtClean="0"/>
          </a:p>
          <a:p>
            <a:r>
              <a:rPr lang="zh-CN" altLang="en-US" dirty="0" smtClean="0"/>
              <a:t>咱们现在正式进入咱们的讲座内容。</a:t>
            </a:r>
            <a:endParaRPr lang="en-US" altLang="zh-CN" dirty="0" smtClean="0"/>
          </a:p>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p:nvPr>
        </p:nvSpPr>
        <p:spPr>
          <a:xfrm>
            <a:off x="669882" y="2308881"/>
            <a:ext cx="10852237" cy="899167"/>
          </a:xfrm>
        </p:spPr>
        <p:txBody>
          <a:bodyPr rIns="25400" anchor="t"/>
          <a:lstStyle>
            <a:lvl1pPr algn="ctr">
              <a:defRPr sz="5400" b="0" spc="600">
                <a:effectLst/>
                <a:latin typeface="+mn-ea"/>
                <a:ea typeface="+mn-ea"/>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669925" y="3565525"/>
            <a:ext cx="10852150" cy="801370"/>
          </a:xfrm>
        </p:spPr>
        <p:txBody>
          <a:bodyPr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4" name="页脚占位符 16"/>
          <p:cNvSpPr>
            <a:spLocks noGrp="1"/>
          </p:cNvSpPr>
          <p:nvPr>
            <p:ph type="ftr" sz="quarter" idx="10"/>
          </p:nvPr>
        </p:nvSpPr>
        <p:spPr/>
        <p:txBody>
          <a:bodyPr/>
          <a:lstStyle>
            <a:lvl1pPr>
              <a:defRPr>
                <a:latin typeface="+mn-ea"/>
              </a:defRPr>
            </a:lvl1pPr>
          </a:lstStyle>
          <a:p>
            <a:pPr>
              <a:defRPr/>
            </a:pPr>
            <a:endParaRPr lang="zh-CN" altLang="en-US"/>
          </a:p>
        </p:txBody>
      </p:sp>
      <p:sp>
        <p:nvSpPr>
          <p:cNvPr id="5" name="灯片编号占位符 17"/>
          <p:cNvSpPr>
            <a:spLocks noGrp="1"/>
          </p:cNvSpPr>
          <p:nvPr>
            <p:ph type="sldNum" sz="quarter" idx="11"/>
          </p:nvPr>
        </p:nvSpPr>
        <p:spPr/>
        <p:txBody>
          <a:bodyPr/>
          <a:lstStyle>
            <a:lvl1pPr>
              <a:defRPr>
                <a:latin typeface="+mn-ea"/>
              </a:defRPr>
            </a:lvl1pPr>
          </a:lstStyle>
          <a:p>
            <a:pPr>
              <a:defRPr/>
            </a:pPr>
            <a:fld id="{80D00057-2886-48B7-8719-BEF48DF4EAB8}" type="slidenum">
              <a:rPr lang="zh-CN" altLang="en-US"/>
            </a:fld>
            <a:endParaRPr lang="zh-CN" alt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5"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2704E1E0-4E35-4095-A149-B564D016D89A}" type="slidenum">
              <a:rPr lang="zh-CN" altLang="en-US"/>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文本框"/>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框"/>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5"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952F7ED4-CCA7-4521-92AF-37CAD95B2C0F}" type="slidenum">
              <a:rPr lang="zh-CN" altLang="en-US"/>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7"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EEB983E4-1A0F-4E74-87DB-9224A37344AA}" type="slidenum">
              <a:rPr lang="zh-CN" altLang="en-US"/>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框"/>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文本框"/>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文本框"/>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8"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9"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1EB01E02-F14D-48E9-955F-C9C6530AE45C}" type="slidenum">
              <a:rPr lang="zh-CN" altLang="en-US"/>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5"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F69C238C-B22D-446C-9D07-2E5614733345}" type="slidenum">
              <a:rPr lang="zh-CN" altLang="en-US"/>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3"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66EB1973-D74D-4DAA-83E3-BEEF6A37E5B2}" type="slidenum">
              <a:rPr lang="zh-CN" altLang="en-US"/>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文本框"/>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文本框"/>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7"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F8B20129-6301-4145-91F7-74F8B1F06ACF}" type="slidenum">
              <a:rPr lang="zh-CN" altLang="en-US"/>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文本框"/>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文本框"/>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框"/>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7"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143256FF-D264-45CF-8B30-12E8284E4328}" type="slidenum">
              <a:rPr lang="zh-CN" altLang="en-US"/>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5"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9B25B0B7-1C42-4B17-BD61-528B64E6B0F5}" type="slidenum">
              <a:rPr lang="zh-CN" altLang="en-US"/>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文本框"/>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文本框"/>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5" name="文本框"/>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文本框"/>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A0D0957E-ECDD-4526-A6AD-35353877D37F}" type="slidenum">
              <a:rPr lang="zh-CN" altLang="en-US"/>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p:nvPr>
        </p:nvSpPr>
        <p:spPr>
          <a:xfrm>
            <a:off x="669882" y="581225"/>
            <a:ext cx="10852237" cy="648000"/>
          </a:xfrm>
        </p:spPr>
        <p:txBody>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lang="zh-CN" altLang="en-US">
                <a:sym typeface="+mn-ea"/>
              </a:rPr>
              <a:t>单击此处编辑母版标题样式</a:t>
            </a:r>
            <a:endParaRPr dirty="0">
              <a:sym typeface="+mn-ea"/>
            </a:endParaRPr>
          </a:p>
        </p:txBody>
      </p:sp>
      <p:sp>
        <p:nvSpPr>
          <p:cNvPr id="7" name="文本占位符 6"/>
          <p:cNvSpPr>
            <a:spLocks noGrp="1"/>
          </p:cNvSpPr>
          <p:nvPr>
            <p:ph type="body" idx="1"/>
          </p:nvPr>
        </p:nvSpPr>
        <p:spPr>
          <a:xfrm>
            <a:off x="669925" y="1508125"/>
            <a:ext cx="10852150" cy="4749165"/>
          </a:xfrm>
          <a:prstGeom prst="rect">
            <a:avLst/>
          </a:prstGeom>
        </p:spPr>
        <p:txBody>
          <a:bodyPr/>
          <a:lstStyle>
            <a:lvl1pPr>
              <a:defRPr sz="2400"/>
            </a:lvl1pPr>
            <a:lvl2pPr>
              <a:defRPr sz="2400"/>
            </a:lvl2pPr>
            <a:lvl3pPr>
              <a:defRPr sz="2400"/>
            </a:lvl3pPr>
            <a:lvl4pPr>
              <a:defRPr sz="2400"/>
            </a:lvl4pPr>
            <a:lvl5pPr>
              <a:defRPr sz="24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页脚占位符 4"/>
          <p:cNvSpPr>
            <a:spLocks noGrp="1"/>
          </p:cNvSpPr>
          <p:nvPr>
            <p:ph type="ftr" sz="quarter" idx="10"/>
          </p:nvPr>
        </p:nvSpPr>
        <p:spPr/>
        <p:txBody>
          <a:bodyPr/>
          <a:lstStyle>
            <a:lvl1pPr>
              <a:defRPr>
                <a:latin typeface="+mn-ea"/>
              </a:defRPr>
            </a:lvl1pPr>
          </a:lstStyle>
          <a:p>
            <a:pPr>
              <a:defRPr/>
            </a:pPr>
            <a:endParaRPr lang="zh-CN" altLang="en-US"/>
          </a:p>
        </p:txBody>
      </p:sp>
      <p:sp>
        <p:nvSpPr>
          <p:cNvPr id="5" name="灯片编号占位符 5"/>
          <p:cNvSpPr>
            <a:spLocks noGrp="1"/>
          </p:cNvSpPr>
          <p:nvPr>
            <p:ph type="sldNum" sz="quarter" idx="11"/>
          </p:nvPr>
        </p:nvSpPr>
        <p:spPr/>
        <p:txBody>
          <a:bodyPr/>
          <a:lstStyle>
            <a:lvl1pPr>
              <a:defRPr>
                <a:latin typeface="+mn-ea"/>
              </a:defRPr>
            </a:lvl1pPr>
          </a:lstStyle>
          <a:p>
            <a:pPr>
              <a:defRPr/>
            </a:pPr>
            <a:fld id="{65E994A5-817C-48E9-840B-DCB4FCFB9B63}" type="slidenum">
              <a:rPr lang="zh-CN" altLang="en-US"/>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pic>
        <p:nvPicPr>
          <p:cNvPr id="7" name="图片 6" descr="/Users/claire/Desktop/logo透明.pnglogo透明"/>
          <p:cNvPicPr>
            <a:picLocks noChangeAspect="1"/>
          </p:cNvPicPr>
          <p:nvPr userDrawn="1"/>
        </p:nvPicPr>
        <p:blipFill>
          <a:blip r:embed="rId2">
            <a:lum bright="54000" contrast="-24000"/>
            <a:extLst>
              <a:ext uri="{28A0092B-C50C-407E-A947-70E740481C1C}">
                <a14:useLocalDpi xmlns:a14="http://schemas.microsoft.com/office/drawing/2010/main" val="0"/>
              </a:ext>
            </a:extLst>
          </a:blip>
          <a:srcRect/>
          <a:stretch>
            <a:fillRect/>
          </a:stretch>
        </p:blipFill>
        <p:spPr bwMode="auto">
          <a:xfrm>
            <a:off x="10271125" y="211138"/>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直线"/>
          <p:cNvSpPr>
            <a:spLocks noChangeShapeType="1"/>
          </p:cNvSpPr>
          <p:nvPr userDrawn="1"/>
        </p:nvSpPr>
        <p:spPr bwMode="auto">
          <a:xfrm>
            <a:off x="912813" y="852488"/>
            <a:ext cx="10475912" cy="0"/>
          </a:xfrm>
          <a:prstGeom prst="line">
            <a:avLst/>
          </a:prstGeom>
          <a:noFill/>
          <a:ln w="12700">
            <a:solidFill>
              <a:srgbClr val="2A579A"/>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9" name="组合"/>
          <p:cNvGrpSpPr/>
          <p:nvPr userDrawn="1"/>
        </p:nvGrpSpPr>
        <p:grpSpPr bwMode="auto">
          <a:xfrm>
            <a:off x="922338" y="292100"/>
            <a:ext cx="142875" cy="492125"/>
            <a:chOff x="912208" y="325299"/>
            <a:chExt cx="142235" cy="492440"/>
          </a:xfrm>
        </p:grpSpPr>
        <p:sp>
          <p:nvSpPr>
            <p:cNvPr id="10" name="圆角矩形"/>
            <p:cNvSpPr>
              <a:spLocks noChangeArrowheads="1"/>
            </p:cNvSpPr>
            <p:nvPr/>
          </p:nvSpPr>
          <p:spPr bwMode="auto">
            <a:xfrm>
              <a:off x="912208" y="325299"/>
              <a:ext cx="142235" cy="139789"/>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11" name="圆角矩形"/>
            <p:cNvSpPr>
              <a:spLocks noChangeArrowheads="1"/>
            </p:cNvSpPr>
            <p:nvPr/>
          </p:nvSpPr>
          <p:spPr bwMode="auto">
            <a:xfrm>
              <a:off x="912208" y="501625"/>
              <a:ext cx="142235" cy="139789"/>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12" name="圆角矩形"/>
            <p:cNvSpPr>
              <a:spLocks noChangeArrowheads="1"/>
            </p:cNvSpPr>
            <p:nvPr/>
          </p:nvSpPr>
          <p:spPr bwMode="auto">
            <a:xfrm>
              <a:off x="912208" y="677950"/>
              <a:ext cx="142235" cy="139789"/>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grpSp>
      <p:pic>
        <p:nvPicPr>
          <p:cNvPr id="13" name="图片 12" descr="cei-logo-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32875" y="379413"/>
            <a:ext cx="222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直线"/>
          <p:cNvSpPr/>
          <p:nvPr userDrawn="1"/>
        </p:nvSpPr>
        <p:spPr>
          <a:xfrm>
            <a:off x="922338" y="6477000"/>
            <a:ext cx="10475912" cy="0"/>
          </a:xfrm>
          <a:prstGeom prst="line">
            <a:avLst/>
          </a:prstGeom>
          <a:noFill/>
          <a:ln w="6350" cap="flat" cmpd="sng">
            <a:solidFill>
              <a:schemeClr val="bg1">
                <a:lumMod val="85000"/>
              </a:schemeClr>
            </a:solidFill>
            <a:prstDash val="solid"/>
            <a:round/>
          </a:ln>
        </p:spPr>
      </p:sp>
      <p:sp>
        <p:nvSpPr>
          <p:cNvPr id="15" name="文本框 4"/>
          <p:cNvSpPr txBox="1">
            <a:spLocks noChangeArrowheads="1"/>
          </p:cNvSpPr>
          <p:nvPr userDrawn="1"/>
        </p:nvSpPr>
        <p:spPr bwMode="auto">
          <a:xfrm>
            <a:off x="9315450" y="6513513"/>
            <a:ext cx="3073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zh-CN" altLang="en-US" sz="1400">
                <a:solidFill>
                  <a:srgbClr val="A6A6A6"/>
                </a:solidFill>
                <a:latin typeface="微软雅黑" panose="020B0503020204020204" pitchFamily="34" charset="-122"/>
                <a:ea typeface="微软雅黑" panose="020B0503020204020204" pitchFamily="34" charset="-122"/>
              </a:rPr>
              <a:t>中经数据 </a:t>
            </a:r>
            <a:r>
              <a:rPr lang="en-US" altLang="zh-CN" sz="1400">
                <a:solidFill>
                  <a:srgbClr val="A6A6A6"/>
                </a:solidFill>
                <a:latin typeface="微软雅黑" panose="020B0503020204020204" pitchFamily="34" charset="-122"/>
                <a:ea typeface="微软雅黑" panose="020B0503020204020204" pitchFamily="34" charset="-122"/>
              </a:rPr>
              <a:t>ceidata.cei.cn</a:t>
            </a:r>
            <a:endParaRPr lang="en-US" altLang="zh-CN" sz="1400">
              <a:solidFill>
                <a:srgbClr val="A6A6A6"/>
              </a:solidFill>
              <a:latin typeface="微软雅黑" panose="020B0503020204020204" pitchFamily="34" charset="-122"/>
              <a:ea typeface="微软雅黑" panose="020B0503020204020204" pitchFamily="34" charset="-122"/>
            </a:endParaRPr>
          </a:p>
        </p:txBody>
      </p:sp>
      <p:sp>
        <p:nvSpPr>
          <p:cNvPr id="64" name="文本框"/>
          <p:cNvSpPr>
            <a:spLocks noGrp="1"/>
          </p:cNvSpPr>
          <p:nvPr>
            <p:ph type="title"/>
          </p:nvPr>
        </p:nvSpPr>
        <p:spPr>
          <a:xfrm>
            <a:off x="580724" y="1013646"/>
            <a:ext cx="10972800" cy="1143000"/>
          </a:xfrm>
          <a:prstGeom prst="rect">
            <a:avLst/>
          </a:prstGeom>
          <a:noFill/>
          <a:ln w="9525" cap="flat" cmpd="sng">
            <a:noFill/>
            <a:prstDash val="solid"/>
            <a:miter/>
          </a:ln>
        </p:spPr>
        <p:txBody>
          <a:bodyPr/>
          <a:lstStyle/>
          <a:p>
            <a:r>
              <a:rPr lang="zh-CN" altLang="en-US"/>
              <a:t>单击此处编辑母版标题样式</a:t>
            </a:r>
            <a:endParaRPr lang="zh-CN" altLang="en-US"/>
          </a:p>
        </p:txBody>
      </p:sp>
      <p:sp>
        <p:nvSpPr>
          <p:cNvPr id="65" name="文本框"/>
          <p:cNvSpPr>
            <a:spLocks noGrp="1"/>
          </p:cNvSpPr>
          <p:nvPr>
            <p:ph type="body" idx="1"/>
          </p:nvPr>
        </p:nvSpPr>
        <p:spPr>
          <a:xfrm>
            <a:off x="580724" y="2274121"/>
            <a:ext cx="5386388" cy="639761"/>
          </a:xfrm>
          <a:prstGeom prst="rect">
            <a:avLst/>
          </a:prstGeom>
          <a:noFill/>
          <a:ln w="9525" cap="flat" cmpd="sng">
            <a:noFill/>
            <a:prstDash val="solid"/>
            <a:miter/>
          </a:ln>
        </p:spPr>
        <p:txBody>
          <a:bodyPr anchor="b"/>
          <a:lstStyle/>
          <a:p>
            <a:r>
              <a:rPr lang="zh-CN" altLang="en-US"/>
              <a:t>单击此处编辑母版文本样式</a:t>
            </a:r>
            <a:endParaRPr lang="zh-CN" altLang="en-US"/>
          </a:p>
        </p:txBody>
      </p:sp>
      <p:sp>
        <p:nvSpPr>
          <p:cNvPr id="66" name="文本框"/>
          <p:cNvSpPr>
            <a:spLocks noGrp="1"/>
          </p:cNvSpPr>
          <p:nvPr>
            <p:ph type="body" idx="2"/>
          </p:nvPr>
        </p:nvSpPr>
        <p:spPr>
          <a:xfrm>
            <a:off x="580724" y="2901818"/>
            <a:ext cx="5386388" cy="3612345"/>
          </a:xfrm>
          <a:prstGeom prst="rect">
            <a:avLst/>
          </a:prstGeom>
          <a:noFill/>
          <a:ln w="9525" cap="flat" cmpd="sng">
            <a:noFill/>
            <a:prstDash val="solid"/>
            <a:miter/>
          </a:ln>
        </p:spPr>
        <p:txBody>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67" name="文本框"/>
          <p:cNvSpPr>
            <a:spLocks noGrp="1"/>
          </p:cNvSpPr>
          <p:nvPr>
            <p:ph type="body" idx="3"/>
          </p:nvPr>
        </p:nvSpPr>
        <p:spPr>
          <a:xfrm>
            <a:off x="6163962" y="2274121"/>
            <a:ext cx="5389561" cy="639761"/>
          </a:xfrm>
          <a:prstGeom prst="rect">
            <a:avLst/>
          </a:prstGeom>
          <a:noFill/>
          <a:ln w="9525" cap="flat" cmpd="sng">
            <a:noFill/>
            <a:prstDash val="solid"/>
            <a:miter/>
          </a:ln>
        </p:spPr>
        <p:txBody>
          <a:bodyPr anchor="b"/>
          <a:lstStyle/>
          <a:p>
            <a:r>
              <a:rPr lang="zh-CN" altLang="en-US"/>
              <a:t>单击此处编辑母版文本样式</a:t>
            </a:r>
            <a:endParaRPr lang="zh-CN" altLang="en-US"/>
          </a:p>
        </p:txBody>
      </p:sp>
      <p:sp>
        <p:nvSpPr>
          <p:cNvPr id="68" name="文本框"/>
          <p:cNvSpPr>
            <a:spLocks noGrp="1"/>
          </p:cNvSpPr>
          <p:nvPr>
            <p:ph type="body" idx="4"/>
          </p:nvPr>
        </p:nvSpPr>
        <p:spPr>
          <a:xfrm>
            <a:off x="6163962" y="2901818"/>
            <a:ext cx="5389561" cy="3612345"/>
          </a:xfrm>
          <a:prstGeom prst="rect">
            <a:avLst/>
          </a:prstGeom>
          <a:noFill/>
          <a:ln w="9525" cap="flat" cmpd="sng">
            <a:noFill/>
            <a:prstDash val="solid"/>
            <a:miter/>
          </a:ln>
        </p:spPr>
        <p:txBody>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页脚占位符 2"/>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4C8D2737-E1D1-4A08-AFF7-74AD581E2D9F}" type="slidenum">
              <a:rPr lang="zh-CN" altLang="en-US"/>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页脚占位符 2"/>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31A60E14-89DB-41C8-8604-09C736493C19}" type="slidenum">
              <a:rPr lang="zh-CN" altLang="en-US"/>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页脚占位符 2"/>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2DC65F24-8CEA-40D4-9CD2-9899D6B40359}" type="slidenum">
              <a:rPr lang="zh-CN" altLang="en-US"/>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页脚占位符 2"/>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99AD13F4-B8E6-4993-B982-A71EE6C057D4}" type="slidenum">
              <a:rPr lang="zh-CN" altLang="en-US"/>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p:cNvSpPr>
          <p:nvPr>
            <p:ph type="dt" sz="half" idx="10"/>
          </p:nvPr>
        </p:nvSpPr>
        <p:spPr/>
        <p:txBody>
          <a:bodyPr/>
          <a:lstStyle>
            <a:lvl1pPr>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4" name="页脚占位符 2"/>
          <p:cNvSpPr>
            <a:spLocks noGrp="1"/>
          </p:cNvSpPr>
          <p:nvPr>
            <p:ph type="ftr" sz="quarter" idx="11"/>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lgn="l">
              <a:defRPr sz="18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stStyle>
          <a:p>
            <a:pPr>
              <a:defRPr/>
            </a:pPr>
            <a:fld id="{6CFBF727-CB3A-4C63-B973-0A9E99054F69}" type="slidenum">
              <a:rPr lang="zh-CN" altLang="en-US"/>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73066" y="322143"/>
            <a:ext cx="2515142" cy="518119"/>
          </a:xfrm>
          <a:prstGeom prst="rect">
            <a:avLst/>
          </a:prstGeom>
        </p:spPr>
      </p:pic>
      <p:cxnSp>
        <p:nvCxnSpPr>
          <p:cNvPr id="3" name="直接连接符 2"/>
          <p:cNvCxnSpPr/>
          <p:nvPr userDrawn="1"/>
        </p:nvCxnSpPr>
        <p:spPr>
          <a:xfrm>
            <a:off x="912813" y="881063"/>
            <a:ext cx="10475912" cy="0"/>
          </a:xfrm>
          <a:prstGeom prst="line">
            <a:avLst/>
          </a:prstGeom>
          <a:ln w="12700">
            <a:solidFill>
              <a:srgbClr val="2A579A"/>
            </a:solidFill>
          </a:ln>
        </p:spPr>
        <p:style>
          <a:lnRef idx="1">
            <a:schemeClr val="accent1"/>
          </a:lnRef>
          <a:fillRef idx="0">
            <a:schemeClr val="accent1"/>
          </a:fillRef>
          <a:effectRef idx="0">
            <a:schemeClr val="accent1"/>
          </a:effectRef>
          <a:fontRef idx="minor">
            <a:schemeClr val="tx1"/>
          </a:fontRef>
        </p:style>
      </p:cxnSp>
      <p:grpSp>
        <p:nvGrpSpPr>
          <p:cNvPr id="4" name="组合 6"/>
          <p:cNvGrpSpPr/>
          <p:nvPr userDrawn="1"/>
        </p:nvGrpSpPr>
        <p:grpSpPr bwMode="auto">
          <a:xfrm>
            <a:off x="912813" y="325438"/>
            <a:ext cx="141287" cy="492125"/>
            <a:chOff x="0" y="0"/>
            <a:chExt cx="180000" cy="630000"/>
          </a:xfrm>
        </p:grpSpPr>
        <p:sp>
          <p:nvSpPr>
            <p:cNvPr id="5" name="圆角矩形 7"/>
            <p:cNvSpPr>
              <a:spLocks noChangeArrowheads="1"/>
            </p:cNvSpPr>
            <p:nvPr userDrawn="1"/>
          </p:nvSpPr>
          <p:spPr bwMode="auto">
            <a:xfrm>
              <a:off x="0" y="0"/>
              <a:ext cx="180000" cy="178839"/>
            </a:xfrm>
            <a:prstGeom prst="roundRect">
              <a:avLst>
                <a:gd name="adj" fmla="val 16667"/>
              </a:avLst>
            </a:prstGeom>
            <a:solidFill>
              <a:srgbClr val="2A579A"/>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fontAlgn="auto">
                <a:spcBef>
                  <a:spcPts val="0"/>
                </a:spcBef>
                <a:spcAft>
                  <a:spcPts val="0"/>
                </a:spcAft>
                <a:defRPr/>
              </a:pPr>
              <a:endParaRPr lang="zh-CN" altLang="en-US">
                <a:solidFill>
                  <a:srgbClr val="FFFFFF"/>
                </a:solidFill>
                <a:cs typeface="Times New Roman" panose="02020603050405020304" pitchFamily="18" charset="0"/>
              </a:endParaRPr>
            </a:p>
          </p:txBody>
        </p:sp>
        <p:sp>
          <p:nvSpPr>
            <p:cNvPr id="6" name="圆角矩形 8"/>
            <p:cNvSpPr>
              <a:spLocks noChangeArrowheads="1"/>
            </p:cNvSpPr>
            <p:nvPr userDrawn="1"/>
          </p:nvSpPr>
          <p:spPr bwMode="auto">
            <a:xfrm>
              <a:off x="0" y="225580"/>
              <a:ext cx="180000" cy="178839"/>
            </a:xfrm>
            <a:prstGeom prst="roundRect">
              <a:avLst>
                <a:gd name="adj" fmla="val 16667"/>
              </a:avLst>
            </a:prstGeom>
            <a:solidFill>
              <a:srgbClr val="D74B4B"/>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fontAlgn="auto">
                <a:spcBef>
                  <a:spcPts val="0"/>
                </a:spcBef>
                <a:spcAft>
                  <a:spcPts val="0"/>
                </a:spcAft>
                <a:defRPr/>
              </a:pPr>
              <a:endParaRPr lang="zh-CN" altLang="en-US">
                <a:solidFill>
                  <a:srgbClr val="FFFFFF"/>
                </a:solidFill>
                <a:cs typeface="Times New Roman" panose="02020603050405020304" pitchFamily="18" charset="0"/>
              </a:endParaRPr>
            </a:p>
          </p:txBody>
        </p:sp>
        <p:sp>
          <p:nvSpPr>
            <p:cNvPr id="7" name="圆角矩形 9"/>
            <p:cNvSpPr>
              <a:spLocks noChangeArrowheads="1"/>
            </p:cNvSpPr>
            <p:nvPr userDrawn="1"/>
          </p:nvSpPr>
          <p:spPr bwMode="auto">
            <a:xfrm>
              <a:off x="0" y="451161"/>
              <a:ext cx="180000" cy="178839"/>
            </a:xfrm>
            <a:prstGeom prst="roundRect">
              <a:avLst>
                <a:gd name="adj" fmla="val 16667"/>
              </a:avLst>
            </a:prstGeom>
            <a:solidFill>
              <a:srgbClr val="2A579A"/>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fontAlgn="auto">
                <a:spcBef>
                  <a:spcPts val="0"/>
                </a:spcBef>
                <a:spcAft>
                  <a:spcPts val="0"/>
                </a:spcAft>
                <a:defRPr/>
              </a:pPr>
              <a:endParaRPr lang="zh-CN" altLang="en-US">
                <a:solidFill>
                  <a:srgbClr val="FFFFFF"/>
                </a:solidFill>
                <a:cs typeface="Times New Roman" panose="02020603050405020304" pitchFamily="18" charset="0"/>
              </a:endParaRPr>
            </a:p>
          </p:txBody>
        </p:sp>
      </p:gr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2" name="图片"/>
          <p:cNvPicPr>
            <a:picLocks noChangeAspect="1"/>
          </p:cNvPicPr>
          <p:nvPr userDrawn="1"/>
        </p:nvPicPr>
        <p:blipFill>
          <a:blip r:embed="rId2" cstate="print">
            <a:duotone>
              <a:srgbClr val="1D4999"/>
              <a:prstClr val="white"/>
            </a:duotone>
          </a:blip>
          <a:stretch>
            <a:fillRect/>
          </a:stretch>
        </p:blipFill>
        <p:spPr>
          <a:xfrm>
            <a:off x="8503122" y="356660"/>
            <a:ext cx="3353519" cy="690825"/>
          </a:xfrm>
          <a:prstGeom prst="rect">
            <a:avLst/>
          </a:prstGeom>
          <a:noFill/>
          <a:ln w="9525" cap="flat" cmpd="sng">
            <a:noFill/>
            <a:prstDash val="solid"/>
            <a:miter/>
          </a:ln>
        </p:spPr>
      </p:pic>
      <p:sp>
        <p:nvSpPr>
          <p:cNvPr id="3" name="直线"/>
          <p:cNvSpPr>
            <a:spLocks noChangeShapeType="1"/>
          </p:cNvSpPr>
          <p:nvPr userDrawn="1"/>
        </p:nvSpPr>
        <p:spPr bwMode="auto">
          <a:xfrm>
            <a:off x="625475" y="1120775"/>
            <a:ext cx="11223625" cy="0"/>
          </a:xfrm>
          <a:prstGeom prst="line">
            <a:avLst/>
          </a:prstGeom>
          <a:noFill/>
          <a:ln w="12700">
            <a:solidFill>
              <a:srgbClr val="2A579A"/>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4" name="组合"/>
          <p:cNvGrpSpPr/>
          <p:nvPr userDrawn="1"/>
        </p:nvGrpSpPr>
        <p:grpSpPr bwMode="auto">
          <a:xfrm>
            <a:off x="625475" y="433388"/>
            <a:ext cx="190500" cy="657225"/>
            <a:chOff x="912208" y="325299"/>
            <a:chExt cx="142235" cy="492440"/>
          </a:xfrm>
        </p:grpSpPr>
        <p:sp>
          <p:nvSpPr>
            <p:cNvPr id="5" name="圆角矩形"/>
            <p:cNvSpPr>
              <a:spLocks noChangeArrowheads="1"/>
            </p:cNvSpPr>
            <p:nvPr/>
          </p:nvSpPr>
          <p:spPr bwMode="auto">
            <a:xfrm>
              <a:off x="912208" y="325299"/>
              <a:ext cx="142235" cy="140357"/>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6" name="圆角矩形"/>
            <p:cNvSpPr>
              <a:spLocks noChangeArrowheads="1"/>
            </p:cNvSpPr>
            <p:nvPr/>
          </p:nvSpPr>
          <p:spPr bwMode="auto">
            <a:xfrm>
              <a:off x="912208" y="501340"/>
              <a:ext cx="142235" cy="140357"/>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7" name="圆角矩形"/>
            <p:cNvSpPr>
              <a:spLocks noChangeArrowheads="1"/>
            </p:cNvSpPr>
            <p:nvPr/>
          </p:nvSpPr>
          <p:spPr bwMode="auto">
            <a:xfrm>
              <a:off x="912208" y="677382"/>
              <a:ext cx="142235" cy="140357"/>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gr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直线"/>
          <p:cNvSpPr>
            <a:spLocks noChangeShapeType="1"/>
          </p:cNvSpPr>
          <p:nvPr userDrawn="1"/>
        </p:nvSpPr>
        <p:spPr bwMode="auto">
          <a:xfrm>
            <a:off x="666750" y="852488"/>
            <a:ext cx="10475913" cy="0"/>
          </a:xfrm>
          <a:prstGeom prst="line">
            <a:avLst/>
          </a:prstGeom>
          <a:noFill/>
          <a:ln w="12700">
            <a:solidFill>
              <a:srgbClr val="2A579A"/>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3" name="组合"/>
          <p:cNvGrpSpPr/>
          <p:nvPr userDrawn="1"/>
        </p:nvGrpSpPr>
        <p:grpSpPr bwMode="auto">
          <a:xfrm>
            <a:off x="627063" y="249238"/>
            <a:ext cx="141287" cy="493712"/>
            <a:chOff x="912208" y="325299"/>
            <a:chExt cx="142235" cy="492440"/>
          </a:xfrm>
        </p:grpSpPr>
        <p:sp>
          <p:nvSpPr>
            <p:cNvPr id="4" name="圆角矩形"/>
            <p:cNvSpPr>
              <a:spLocks noChangeArrowheads="1"/>
            </p:cNvSpPr>
            <p:nvPr/>
          </p:nvSpPr>
          <p:spPr bwMode="auto">
            <a:xfrm>
              <a:off x="912208" y="325299"/>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5" name="圆角矩形"/>
            <p:cNvSpPr>
              <a:spLocks noChangeArrowheads="1"/>
            </p:cNvSpPr>
            <p:nvPr/>
          </p:nvSpPr>
          <p:spPr bwMode="auto">
            <a:xfrm>
              <a:off x="912208" y="501057"/>
              <a:ext cx="142235" cy="140924"/>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6" name="圆角矩形"/>
            <p:cNvSpPr>
              <a:spLocks noChangeArrowheads="1"/>
            </p:cNvSpPr>
            <p:nvPr/>
          </p:nvSpPr>
          <p:spPr bwMode="auto">
            <a:xfrm>
              <a:off x="912208" y="676816"/>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grpSp>
      <p:pic>
        <p:nvPicPr>
          <p:cNvPr id="7" name="图片 11" descr="cei-logo 20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3850" y="292100"/>
            <a:ext cx="14446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1"/>
          <p:cNvSpPr txBox="1"/>
          <p:nvPr userDrawn="1"/>
        </p:nvSpPr>
        <p:spPr>
          <a:xfrm>
            <a:off x="6898004" y="291253"/>
            <a:ext cx="3578225" cy="306705"/>
          </a:xfrm>
          <a:prstGeom prst="rect">
            <a:avLst/>
          </a:prstGeom>
          <a:noFill/>
        </p:spPr>
        <p:txBody>
          <a:bodyPr>
            <a:spAutoFit/>
          </a:bodyPr>
          <a:lstStyle/>
          <a:p>
            <a:pPr algn="r" fontAlgn="auto">
              <a:spcBef>
                <a:spcPts val="0"/>
              </a:spcBef>
              <a:spcAft>
                <a:spcPts val="0"/>
              </a:spcAft>
              <a:defRPr/>
            </a:pPr>
            <a:r>
              <a:rPr lang="zh-CN" altLang="en-US" sz="1400" b="1" i="1" dirty="0">
                <a:gradFill>
                  <a:gsLst>
                    <a:gs pos="100000">
                      <a:schemeClr val="accent4"/>
                    </a:gs>
                    <a:gs pos="68000">
                      <a:srgbClr val="E36613"/>
                    </a:gs>
                  </a:gsLst>
                  <a:lin ang="5400000" scaled="0"/>
                </a:gradFill>
                <a:effectLst>
                  <a:glow rad="12700">
                    <a:srgbClr val="FFFFFF">
                      <a:alpha val="100000"/>
                    </a:srgbClr>
                  </a:glow>
                  <a:outerShdw dist="88900" dir="2700000" algn="tl" rotWithShape="0">
                    <a:prstClr val="black">
                      <a:alpha val="15000"/>
                    </a:prstClr>
                  </a:outerShdw>
                </a:effectLst>
                <a:latin typeface="黑体" panose="02010609060101010101" charset="-122"/>
                <a:ea typeface="黑体" panose="02010609060101010101" charset="-122"/>
                <a:cs typeface="Times New Roman" panose="02020603050405020304" pitchFamily="18" charset="0"/>
              </a:rPr>
              <a:t>用统计数据，就找中经网！</a:t>
            </a:r>
            <a:endParaRPr lang="zh-CN" altLang="en-US" sz="1400" b="1" i="1" dirty="0">
              <a:gradFill>
                <a:gsLst>
                  <a:gs pos="100000">
                    <a:schemeClr val="accent4"/>
                  </a:gs>
                  <a:gs pos="68000">
                    <a:srgbClr val="E36613"/>
                  </a:gs>
                </a:gsLst>
                <a:lin ang="5400000" scaled="0"/>
              </a:gradFill>
              <a:effectLst>
                <a:glow rad="12700">
                  <a:srgbClr val="FFFFFF">
                    <a:alpha val="100000"/>
                  </a:srgbClr>
                </a:glow>
                <a:outerShdw dist="88900" dir="2700000" algn="tl" rotWithShape="0">
                  <a:prstClr val="black">
                    <a:alpha val="15000"/>
                  </a:prstClr>
                </a:outerShdw>
              </a:effectLst>
              <a:latin typeface="黑体" panose="02010609060101010101" charset="-122"/>
              <a:ea typeface="黑体" panose="02010609060101010101" charset="-122"/>
              <a:cs typeface="Times New Roman" panose="02020603050405020304" pitchFamily="18" charset="0"/>
            </a:endParaRPr>
          </a:p>
        </p:txBody>
      </p:sp>
      <p:sp>
        <p:nvSpPr>
          <p:cNvPr id="9" name="直线"/>
          <p:cNvSpPr/>
          <p:nvPr userDrawn="1"/>
        </p:nvSpPr>
        <p:spPr>
          <a:xfrm>
            <a:off x="666750" y="6477000"/>
            <a:ext cx="10475913" cy="0"/>
          </a:xfrm>
          <a:prstGeom prst="line">
            <a:avLst/>
          </a:prstGeom>
          <a:noFill/>
          <a:ln w="6350" cap="flat" cmpd="sng">
            <a:solidFill>
              <a:schemeClr val="bg1">
                <a:lumMod val="85000"/>
              </a:schemeClr>
            </a:solidFill>
            <a:prstDash val="solid"/>
            <a:round/>
          </a:ln>
        </p:spPr>
      </p:sp>
      <p:sp>
        <p:nvSpPr>
          <p:cNvPr id="10" name="文本框 13"/>
          <p:cNvSpPr txBox="1">
            <a:spLocks noChangeArrowheads="1"/>
          </p:cNvSpPr>
          <p:nvPr userDrawn="1"/>
        </p:nvSpPr>
        <p:spPr bwMode="auto">
          <a:xfrm>
            <a:off x="7691438" y="6477000"/>
            <a:ext cx="287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zh-CN" altLang="en-US" sz="1800" b="1" dirty="0">
                <a:solidFill>
                  <a:srgbClr val="2F497D"/>
                </a:solidFill>
                <a:latin typeface="微软雅黑" panose="020B0503020204020204" pitchFamily="34" charset="-122"/>
                <a:ea typeface="微软雅黑" panose="020B0503020204020204" pitchFamily="34" charset="-122"/>
              </a:rPr>
              <a:t>中经数据 </a:t>
            </a:r>
            <a:r>
              <a:rPr lang="en-US" altLang="zh-CN" sz="1800" b="1" dirty="0">
                <a:solidFill>
                  <a:srgbClr val="2F497D"/>
                </a:solidFill>
                <a:latin typeface="微软雅黑" panose="020B0503020204020204" pitchFamily="34" charset="-122"/>
                <a:ea typeface="微软雅黑" panose="020B0503020204020204" pitchFamily="34" charset="-122"/>
              </a:rPr>
              <a:t>ceidata.cei.cn</a:t>
            </a:r>
            <a:endParaRPr lang="en-US" altLang="zh-CN" sz="1800" b="1" dirty="0">
              <a:solidFill>
                <a:srgbClr val="2F497D"/>
              </a:solidFill>
              <a:latin typeface="微软雅黑" panose="020B0503020204020204" pitchFamily="34" charset="-122"/>
              <a:ea typeface="微软雅黑" panose="020B0503020204020204" pitchFamily="34" charset="-122"/>
            </a:endParaRPr>
          </a:p>
        </p:txBody>
      </p:sp>
      <p:sp>
        <p:nvSpPr>
          <p:cNvPr id="13" name="灯片编号占位符 12"/>
          <p:cNvSpPr>
            <a:spLocks noGrp="1"/>
          </p:cNvSpPr>
          <p:nvPr>
            <p:ph type="sldNum" idx="12"/>
          </p:nvPr>
        </p:nvSpPr>
        <p:spPr>
          <a:xfrm>
            <a:off x="8687116" y="6492875"/>
            <a:ext cx="2743200" cy="365125"/>
          </a:xfrm>
        </p:spPr>
        <p:txBody>
          <a:bodyPr/>
          <a:lstStyle/>
          <a:p>
            <a:pPr>
              <a:defRPr/>
            </a:pPr>
            <a:fld id="{4C053426-2F58-4B68-AA03-DB8FBC1FAF8A}" type="slidenum">
              <a:rPr lang="en-US" altLang="zh-CN"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fontAlgn="auto">
              <a:spcBef>
                <a:spcPts val="0"/>
              </a:spcBef>
              <a:spcAft>
                <a:spcPts val="0"/>
              </a:spcAft>
              <a:defRPr/>
            </a:pPr>
            <a:endParaRPr lang="zh-CN" altLang="en-US">
              <a:solidFill>
                <a:prstClr val="white"/>
              </a:solidFill>
            </a:endParaRPr>
          </a:p>
        </p:txBody>
      </p:sp>
      <p:sp>
        <p:nvSpPr>
          <p:cNvPr id="3" name="矩形 2"/>
          <p:cNvSpPr/>
          <p:nvPr userDrawn="1"/>
        </p:nvSpPr>
        <p:spPr>
          <a:xfrm>
            <a:off x="0" y="6597650"/>
            <a:ext cx="12192000" cy="260350"/>
          </a:xfrm>
          <a:prstGeom prst="rect">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fontAlgn="auto">
              <a:spcBef>
                <a:spcPts val="0"/>
              </a:spcBef>
              <a:spcAft>
                <a:spcPts val="0"/>
              </a:spcAft>
              <a:defRPr/>
            </a:pPr>
            <a:endParaRPr lang="zh-CN" altLang="en-US">
              <a:solidFill>
                <a:prstClr val="white"/>
              </a:solidFill>
            </a:endParaRPr>
          </a:p>
        </p:txBody>
      </p:sp>
      <p:sp>
        <p:nvSpPr>
          <p:cNvPr id="4" name="TextBox 3"/>
          <p:cNvSpPr txBox="1">
            <a:spLocks noChangeArrowheads="1"/>
          </p:cNvSpPr>
          <p:nvPr userDrawn="1"/>
        </p:nvSpPr>
        <p:spPr bwMode="auto">
          <a:xfrm>
            <a:off x="10444163" y="385763"/>
            <a:ext cx="830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7" rIns="121914" bIns="60957">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en-US" altLang="zh-CN" sz="2100">
                <a:solidFill>
                  <a:srgbClr val="7F7F7F"/>
                </a:solidFill>
                <a:latin typeface="Calibri" panose="020F0502020204030204" pitchFamily="34" charset="0"/>
              </a:rPr>
              <a:t>PAGE</a:t>
            </a:r>
            <a:endParaRPr lang="zh-CN" altLang="en-US" sz="2100">
              <a:solidFill>
                <a:srgbClr val="7F7F7F"/>
              </a:solidFill>
              <a:latin typeface="Calibri" panose="020F0502020204030204" pitchFamily="34" charset="0"/>
            </a:endParaRPr>
          </a:p>
        </p:txBody>
      </p:sp>
      <p:sp>
        <p:nvSpPr>
          <p:cNvPr id="5" name="矩形 4"/>
          <p:cNvSpPr/>
          <p:nvPr userDrawn="1"/>
        </p:nvSpPr>
        <p:spPr>
          <a:xfrm>
            <a:off x="11660188" y="420688"/>
            <a:ext cx="388937" cy="349250"/>
          </a:xfrm>
          <a:prstGeom prst="rect">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fontAlgn="auto">
              <a:spcBef>
                <a:spcPts val="0"/>
              </a:spcBef>
              <a:spcAft>
                <a:spcPts val="0"/>
              </a:spcAft>
              <a:defRPr/>
            </a:pPr>
            <a:endParaRPr lang="zh-CN" altLang="en-US">
              <a:solidFill>
                <a:prstClr val="white"/>
              </a:solidFill>
            </a:endParaRPr>
          </a:p>
        </p:txBody>
      </p:sp>
      <p:sp>
        <p:nvSpPr>
          <p:cNvPr id="6" name="燕尾形 5"/>
          <p:cNvSpPr/>
          <p:nvPr userDrawn="1"/>
        </p:nvSpPr>
        <p:spPr>
          <a:xfrm rot="5400000">
            <a:off x="11804651" y="557212"/>
            <a:ext cx="144462" cy="14446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fontAlgn="auto">
              <a:spcBef>
                <a:spcPts val="0"/>
              </a:spcBef>
              <a:spcAft>
                <a:spcPts val="0"/>
              </a:spcAft>
              <a:defRPr/>
            </a:pPr>
            <a:endParaRPr lang="zh-CN" altLang="en-US">
              <a:solidFill>
                <a:prstClr val="black"/>
              </a:solidFill>
            </a:endParaRPr>
          </a:p>
        </p:txBody>
      </p:sp>
      <p:cxnSp>
        <p:nvCxnSpPr>
          <p:cNvPr id="7" name="直接连接符 6"/>
          <p:cNvCxnSpPr/>
          <p:nvPr userDrawn="1"/>
        </p:nvCxnSpPr>
        <p:spPr>
          <a:xfrm>
            <a:off x="10555288" y="836613"/>
            <a:ext cx="143986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灯片编号占位符 5"/>
          <p:cNvSpPr>
            <a:spLocks noGrp="1"/>
          </p:cNvSpPr>
          <p:nvPr>
            <p:ph type="sldNum" sz="quarter" idx="10"/>
          </p:nvPr>
        </p:nvSpPr>
        <p:spPr>
          <a:xfrm>
            <a:off x="11088688" y="420688"/>
            <a:ext cx="587375" cy="365125"/>
          </a:xfrm>
        </p:spPr>
        <p:txBody>
          <a:bodyPr lIns="121914" tIns="60957" rIns="121914" bIns="60957" rtlCol="0"/>
          <a:lstStyle>
            <a:lvl1pPr algn="ctr">
              <a:defRPr sz="1900">
                <a:solidFill>
                  <a:srgbClr val="01458E"/>
                </a:solidFill>
                <a:latin typeface="Impact" panose="020B0806030902050204" pitchFamily="34" charset="0"/>
                <a:ea typeface="+mn-ea"/>
                <a:cs typeface="Times New Roman" panose="02020603050405020304" pitchFamily="18" charset="0"/>
              </a:defRPr>
            </a:lvl1pPr>
          </a:lstStyle>
          <a:p>
            <a:pPr>
              <a:defRPr/>
            </a:pPr>
            <a:fld id="{CC9066A3-C6D8-4E64-95E9-402DBCA92E85}" type="slidenum">
              <a:rPr lang="zh-CN" altLang="en-US"/>
            </a:fld>
            <a:endParaRPr lang="zh-CN" altLang="en-US"/>
          </a:p>
        </p:txBody>
      </p:sp>
    </p:spTree>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5" name="标题 4"/>
          <p:cNvSpPr>
            <a:spLocks noGrp="1"/>
          </p:cNvSpPr>
          <p:nvPr>
            <p:ph type="title"/>
          </p:nvPr>
        </p:nvSpPr>
        <p:spPr>
          <a:xfrm>
            <a:off x="840105" y="727710"/>
            <a:ext cx="3931920" cy="1115060"/>
          </a:xfrm>
        </p:spPr>
        <p:txBody>
          <a:bodyPr/>
          <a:lstStyle>
            <a:lvl1pPr>
              <a:defRPr sz="3200">
                <a:latin typeface="+mn-ea"/>
                <a:ea typeface="+mn-ea"/>
              </a:defRPr>
            </a:lvl1pPr>
          </a:lstStyle>
          <a:p>
            <a:r>
              <a:rPr lang="zh-CN" altLang="en-US"/>
              <a:t>单击此处编辑母版标题样式</a:t>
            </a:r>
            <a:endParaRPr lang="zh-CN" altLang="en-US"/>
          </a:p>
        </p:txBody>
      </p:sp>
      <p:sp>
        <p:nvSpPr>
          <p:cNvPr id="6" name="内容占位符 5"/>
          <p:cNvSpPr>
            <a:spLocks noGrp="1"/>
          </p:cNvSpPr>
          <p:nvPr>
            <p:ph idx="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p:txBody>
      </p:sp>
      <p:sp>
        <p:nvSpPr>
          <p:cNvPr id="7" name="文本占位符 6"/>
          <p:cNvSpPr>
            <a:spLocks noGrp="1"/>
          </p:cNvSpPr>
          <p:nvPr>
            <p:ph type="body" sz="half" idx="2"/>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页脚占位符 2"/>
          <p:cNvSpPr>
            <a:spLocks noGrp="1"/>
          </p:cNvSpPr>
          <p:nvPr>
            <p:ph type="ftr" sz="quarter" idx="10"/>
          </p:nvPr>
        </p:nvSpPr>
        <p:spPr/>
        <p:txBody>
          <a:bodyPr/>
          <a:lstStyle>
            <a:lvl1pPr>
              <a:defRPr>
                <a:latin typeface="+mn-ea"/>
              </a:defRPr>
            </a:lvl1pPr>
          </a:lstStyle>
          <a:p>
            <a:pPr>
              <a:defRPr/>
            </a:pPr>
            <a:endParaRPr lang="zh-CN" altLang="en-US"/>
          </a:p>
        </p:txBody>
      </p:sp>
      <p:sp>
        <p:nvSpPr>
          <p:cNvPr id="9" name="灯片编号占位符 3"/>
          <p:cNvSpPr>
            <a:spLocks noGrp="1"/>
          </p:cNvSpPr>
          <p:nvPr>
            <p:ph type="sldNum" sz="quarter" idx="11"/>
          </p:nvPr>
        </p:nvSpPr>
        <p:spPr/>
        <p:txBody>
          <a:bodyPr/>
          <a:lstStyle>
            <a:lvl1pPr>
              <a:defRPr>
                <a:latin typeface="+mn-ea"/>
              </a:defRPr>
            </a:lvl1pPr>
          </a:lstStyle>
          <a:p>
            <a:pPr>
              <a:defRPr/>
            </a:pPr>
            <a:fld id="{ECFC0F70-B8E1-43E8-8E80-962C71F0289D}" type="slidenum">
              <a:rPr lang="zh-CN" altLang="en-US"/>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通用版">
    <p:spTree>
      <p:nvGrpSpPr>
        <p:cNvPr id="1" name=""/>
        <p:cNvGrpSpPr/>
        <p:nvPr/>
      </p:nvGrpSpPr>
      <p:grpSpPr>
        <a:xfrm>
          <a:off x="0" y="0"/>
          <a:ext cx="0" cy="0"/>
          <a:chOff x="0" y="0"/>
          <a:chExt cx="0" cy="0"/>
        </a:xfrm>
      </p:grpSpPr>
      <p:sp>
        <p:nvSpPr>
          <p:cNvPr id="2" name="直线"/>
          <p:cNvSpPr>
            <a:spLocks noChangeShapeType="1"/>
          </p:cNvSpPr>
          <p:nvPr userDrawn="1"/>
        </p:nvSpPr>
        <p:spPr bwMode="auto">
          <a:xfrm>
            <a:off x="666750" y="852488"/>
            <a:ext cx="10475913" cy="0"/>
          </a:xfrm>
          <a:prstGeom prst="line">
            <a:avLst/>
          </a:prstGeom>
          <a:noFill/>
          <a:ln w="12700">
            <a:solidFill>
              <a:srgbClr val="2A579A"/>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3" name="组合"/>
          <p:cNvGrpSpPr/>
          <p:nvPr userDrawn="1"/>
        </p:nvGrpSpPr>
        <p:grpSpPr bwMode="auto">
          <a:xfrm>
            <a:off x="627063" y="249238"/>
            <a:ext cx="141287" cy="493712"/>
            <a:chOff x="912208" y="325299"/>
            <a:chExt cx="142235" cy="492440"/>
          </a:xfrm>
        </p:grpSpPr>
        <p:sp>
          <p:nvSpPr>
            <p:cNvPr id="4" name="圆角矩形"/>
            <p:cNvSpPr>
              <a:spLocks noChangeArrowheads="1"/>
            </p:cNvSpPr>
            <p:nvPr/>
          </p:nvSpPr>
          <p:spPr bwMode="auto">
            <a:xfrm>
              <a:off x="912208" y="325299"/>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5" name="圆角矩形"/>
            <p:cNvSpPr>
              <a:spLocks noChangeArrowheads="1"/>
            </p:cNvSpPr>
            <p:nvPr/>
          </p:nvSpPr>
          <p:spPr bwMode="auto">
            <a:xfrm>
              <a:off x="912208" y="501057"/>
              <a:ext cx="142235" cy="140924"/>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6" name="圆角矩形"/>
            <p:cNvSpPr>
              <a:spLocks noChangeArrowheads="1"/>
            </p:cNvSpPr>
            <p:nvPr/>
          </p:nvSpPr>
          <p:spPr bwMode="auto">
            <a:xfrm>
              <a:off x="912208" y="676816"/>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grpSp>
      <p:pic>
        <p:nvPicPr>
          <p:cNvPr id="7" name="图片 11" descr="cei-logo 20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3850" y="292100"/>
            <a:ext cx="14446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1"/>
          <p:cNvSpPr txBox="1"/>
          <p:nvPr userDrawn="1"/>
        </p:nvSpPr>
        <p:spPr>
          <a:xfrm>
            <a:off x="6898004" y="291253"/>
            <a:ext cx="3578225" cy="306705"/>
          </a:xfrm>
          <a:prstGeom prst="rect">
            <a:avLst/>
          </a:prstGeom>
          <a:noFill/>
        </p:spPr>
        <p:txBody>
          <a:bodyPr>
            <a:spAutoFit/>
          </a:bodyPr>
          <a:lstStyle/>
          <a:p>
            <a:pPr algn="r" fontAlgn="auto">
              <a:spcBef>
                <a:spcPts val="0"/>
              </a:spcBef>
              <a:spcAft>
                <a:spcPts val="0"/>
              </a:spcAft>
              <a:defRPr/>
            </a:pPr>
            <a:r>
              <a:rPr lang="zh-CN" altLang="en-US" sz="1400" b="1" i="1" dirty="0">
                <a:gradFill>
                  <a:gsLst>
                    <a:gs pos="100000">
                      <a:schemeClr val="accent4"/>
                    </a:gs>
                    <a:gs pos="68000">
                      <a:srgbClr val="E36613"/>
                    </a:gs>
                  </a:gsLst>
                  <a:lin ang="5400000" scaled="0"/>
                </a:gradFill>
                <a:effectLst>
                  <a:glow rad="12700">
                    <a:srgbClr val="FFFFFF">
                      <a:alpha val="100000"/>
                    </a:srgbClr>
                  </a:glow>
                  <a:outerShdw dist="88900" dir="2700000" algn="tl" rotWithShape="0">
                    <a:prstClr val="black">
                      <a:alpha val="15000"/>
                    </a:prstClr>
                  </a:outerShdw>
                </a:effectLst>
                <a:latin typeface="黑体" panose="02010609060101010101" charset="-122"/>
                <a:ea typeface="黑体" panose="02010609060101010101" charset="-122"/>
                <a:cs typeface="Times New Roman" panose="02020603050405020304" pitchFamily="18" charset="0"/>
              </a:rPr>
              <a:t>用统计数据，就找中经网！</a:t>
            </a:r>
            <a:endParaRPr lang="zh-CN" altLang="en-US" sz="1400" b="1" i="1" dirty="0">
              <a:gradFill>
                <a:gsLst>
                  <a:gs pos="100000">
                    <a:schemeClr val="accent4"/>
                  </a:gs>
                  <a:gs pos="68000">
                    <a:srgbClr val="E36613"/>
                  </a:gs>
                </a:gsLst>
                <a:lin ang="5400000" scaled="0"/>
              </a:gradFill>
              <a:effectLst>
                <a:glow rad="12700">
                  <a:srgbClr val="FFFFFF">
                    <a:alpha val="100000"/>
                  </a:srgbClr>
                </a:glow>
                <a:outerShdw dist="88900" dir="2700000" algn="tl" rotWithShape="0">
                  <a:prstClr val="black">
                    <a:alpha val="15000"/>
                  </a:prstClr>
                </a:outerShdw>
              </a:effectLst>
              <a:latin typeface="黑体" panose="02010609060101010101" charset="-122"/>
              <a:ea typeface="黑体" panose="02010609060101010101" charset="-122"/>
              <a:cs typeface="Times New Roman" panose="02020603050405020304" pitchFamily="18" charset="0"/>
            </a:endParaRPr>
          </a:p>
        </p:txBody>
      </p:sp>
      <p:sp>
        <p:nvSpPr>
          <p:cNvPr id="9" name="直线"/>
          <p:cNvSpPr/>
          <p:nvPr userDrawn="1"/>
        </p:nvSpPr>
        <p:spPr>
          <a:xfrm>
            <a:off x="666750" y="6477000"/>
            <a:ext cx="10475913" cy="0"/>
          </a:xfrm>
          <a:prstGeom prst="line">
            <a:avLst/>
          </a:prstGeom>
          <a:noFill/>
          <a:ln w="6350" cap="flat" cmpd="sng">
            <a:solidFill>
              <a:schemeClr val="bg1">
                <a:lumMod val="85000"/>
              </a:schemeClr>
            </a:solidFill>
            <a:prstDash val="solid"/>
            <a:round/>
          </a:ln>
        </p:spPr>
      </p:sp>
      <p:sp>
        <p:nvSpPr>
          <p:cNvPr id="10" name="文本框 13"/>
          <p:cNvSpPr txBox="1">
            <a:spLocks noChangeArrowheads="1"/>
          </p:cNvSpPr>
          <p:nvPr userDrawn="1"/>
        </p:nvSpPr>
        <p:spPr bwMode="auto">
          <a:xfrm>
            <a:off x="7691438" y="6477000"/>
            <a:ext cx="287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zh-CN" altLang="en-US" sz="1800" b="1" dirty="0">
                <a:solidFill>
                  <a:srgbClr val="2F497D"/>
                </a:solidFill>
                <a:latin typeface="微软雅黑" panose="020B0503020204020204" pitchFamily="34" charset="-122"/>
                <a:ea typeface="微软雅黑" panose="020B0503020204020204" pitchFamily="34" charset="-122"/>
              </a:rPr>
              <a:t>中经数据 </a:t>
            </a:r>
            <a:r>
              <a:rPr lang="en-US" altLang="zh-CN" sz="1800" b="1" dirty="0">
                <a:solidFill>
                  <a:srgbClr val="2F497D"/>
                </a:solidFill>
                <a:latin typeface="微软雅黑" panose="020B0503020204020204" pitchFamily="34" charset="-122"/>
                <a:ea typeface="微软雅黑" panose="020B0503020204020204" pitchFamily="34" charset="-122"/>
              </a:rPr>
              <a:t>ceidata.cei.cn</a:t>
            </a:r>
            <a:endParaRPr lang="en-US" altLang="zh-CN" sz="1800" b="1" dirty="0">
              <a:solidFill>
                <a:srgbClr val="2F497D"/>
              </a:solidFill>
              <a:latin typeface="微软雅黑" panose="020B0503020204020204" pitchFamily="34" charset="-122"/>
              <a:ea typeface="微软雅黑" panose="020B0503020204020204" pitchFamily="34" charset="-122"/>
            </a:endParaRPr>
          </a:p>
        </p:txBody>
      </p:sp>
      <p:sp>
        <p:nvSpPr>
          <p:cNvPr id="13" name="灯片编号占位符 12"/>
          <p:cNvSpPr>
            <a:spLocks noGrp="1"/>
          </p:cNvSpPr>
          <p:nvPr>
            <p:ph type="sldNum" idx="12"/>
          </p:nvPr>
        </p:nvSpPr>
        <p:spPr>
          <a:xfrm>
            <a:off x="8687116" y="6492875"/>
            <a:ext cx="2743200" cy="365125"/>
          </a:xfrm>
          <a:prstGeom prst="rect">
            <a:avLst/>
          </a:prstGeom>
        </p:spPr>
        <p:txBody>
          <a:bodyPr/>
          <a:lstStyle>
            <a:lvl1pPr algn="r">
              <a:defRPr sz="1400">
                <a:solidFill>
                  <a:schemeClr val="bg1">
                    <a:lumMod val="50000"/>
                  </a:schemeClr>
                </a:solidFill>
              </a:defRPr>
            </a:lvl1pPr>
          </a:lstStyle>
          <a:p>
            <a:pPr>
              <a:defRPr/>
            </a:pPr>
            <a:fld id="{4C053426-2F58-4B68-AA03-DB8FBC1FAF8A}" type="slidenum">
              <a:rPr lang="en-US" altLang="zh-CN" smtClean="0"/>
            </a:fld>
            <a:endParaRPr lang="zh-CN" alt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9" name="标题 8"/>
          <p:cNvSpPr>
            <a:spLocks noGrp="1"/>
          </p:cNvSpPr>
          <p:nvPr>
            <p:ph type="title"/>
          </p:nvPr>
        </p:nvSpPr>
        <p:spPr>
          <a:xfrm>
            <a:off x="669925" y="5605145"/>
            <a:ext cx="10852150" cy="558165"/>
          </a:xfrm>
        </p:spPr>
        <p:txBody>
          <a:bodyPr/>
          <a:lstStyle>
            <a:lvl1pPr>
              <a:defRPr b="0">
                <a:latin typeface="+mn-ea"/>
                <a:ea typeface="+mn-ea"/>
              </a:defRPr>
            </a:lvl1pPr>
          </a:lstStyle>
          <a:p>
            <a:r>
              <a:rPr lang="zh-CN" altLang="en-US"/>
              <a:t>单击此处编辑母版标题样式</a:t>
            </a:r>
            <a:endParaRPr lang="zh-CN" altLang="en-US"/>
          </a:p>
        </p:txBody>
      </p:sp>
      <p:sp>
        <p:nvSpPr>
          <p:cNvPr id="8" name="内容占位符 7"/>
          <p:cNvSpPr>
            <a:spLocks noGrp="1"/>
          </p:cNvSpPr>
          <p:nvPr>
            <p:ph idx="1"/>
          </p:nvPr>
        </p:nvSpPr>
        <p:spPr>
          <a:xfrm>
            <a:off x="669925" y="641350"/>
            <a:ext cx="10852150" cy="4556125"/>
          </a:xfrm>
        </p:spPr>
        <p:txBody>
          <a:bodyPr>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lang="zh-CN" altLang="en-US">
                <a:sym typeface="+mn-ea"/>
              </a:rPr>
              <a:t>单击此处编辑母版文本样式</a:t>
            </a:r>
            <a:endParaRPr lang="zh-CN" altLang="en-US">
              <a:sym typeface="+mn-ea"/>
            </a:endParaRPr>
          </a:p>
        </p:txBody>
      </p:sp>
      <p:sp>
        <p:nvSpPr>
          <p:cNvPr id="4" name="页脚占位符 5"/>
          <p:cNvSpPr>
            <a:spLocks noGrp="1"/>
          </p:cNvSpPr>
          <p:nvPr>
            <p:ph type="ftr" sz="quarter" idx="10"/>
          </p:nvPr>
        </p:nvSpPr>
        <p:spPr/>
        <p:txBody>
          <a:bodyPr/>
          <a:lstStyle>
            <a:lvl1pPr>
              <a:defRPr>
                <a:latin typeface="+mn-ea"/>
              </a:defRPr>
            </a:lvl1pPr>
          </a:lstStyle>
          <a:p>
            <a:pPr>
              <a:defRPr/>
            </a:pPr>
            <a:endParaRPr lang="zh-CN" altLang="en-US"/>
          </a:p>
        </p:txBody>
      </p:sp>
      <p:sp>
        <p:nvSpPr>
          <p:cNvPr id="5" name="灯片编号占位符 6"/>
          <p:cNvSpPr>
            <a:spLocks noGrp="1"/>
          </p:cNvSpPr>
          <p:nvPr>
            <p:ph type="sldNum" sz="quarter" idx="11"/>
          </p:nvPr>
        </p:nvSpPr>
        <p:spPr/>
        <p:txBody>
          <a:bodyPr/>
          <a:lstStyle>
            <a:lvl1pPr>
              <a:defRPr>
                <a:latin typeface="+mn-ea"/>
              </a:defRPr>
            </a:lvl1pPr>
          </a:lstStyle>
          <a:p>
            <a:pPr>
              <a:defRPr/>
            </a:pPr>
            <a:fld id="{5F59153B-871D-4B8E-8002-9D10B80C901F}" type="slidenum">
              <a:rPr lang="zh-CN" altLang="en-US"/>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7" name="内容占位符 6"/>
          <p:cNvSpPr>
            <a:spLocks noGrp="1"/>
          </p:cNvSpPr>
          <p:nvPr>
            <p:ph idx="1"/>
          </p:nvPr>
        </p:nvSpPr>
        <p:spPr>
          <a:xfrm>
            <a:off x="0" y="0"/>
            <a:ext cx="12196445" cy="6868160"/>
          </a:xfrm>
        </p:spPr>
        <p:txBody>
          <a:bodyPr>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lang="zh-CN" altLang="en-US">
                <a:sym typeface="+mn-ea"/>
              </a:rPr>
              <a:t>单击此处编辑母版文本样式</a:t>
            </a:r>
            <a:endParaRPr lang="zh-CN" altLang="en-US">
              <a:sym typeface="+mn-ea"/>
            </a:endParaRPr>
          </a:p>
        </p:txBody>
      </p:sp>
      <p:sp>
        <p:nvSpPr>
          <p:cNvPr id="3" name="页脚占位符 4"/>
          <p:cNvSpPr>
            <a:spLocks noGrp="1"/>
          </p:cNvSpPr>
          <p:nvPr>
            <p:ph type="ftr" sz="quarter" idx="10"/>
          </p:nvPr>
        </p:nvSpPr>
        <p:spPr/>
        <p:txBody>
          <a:bodyPr/>
          <a:lstStyle>
            <a:lvl1pPr>
              <a:defRPr>
                <a:latin typeface="+mn-ea"/>
              </a:defRPr>
            </a:lvl1pPr>
          </a:lstStyle>
          <a:p>
            <a:pPr>
              <a:defRPr/>
            </a:pPr>
            <a:endParaRPr lang="zh-CN" altLang="en-US"/>
          </a:p>
        </p:txBody>
      </p:sp>
      <p:sp>
        <p:nvSpPr>
          <p:cNvPr id="4" name="灯片编号占位符 5"/>
          <p:cNvSpPr>
            <a:spLocks noGrp="1"/>
          </p:cNvSpPr>
          <p:nvPr>
            <p:ph type="sldNum" sz="quarter" idx="11"/>
          </p:nvPr>
        </p:nvSpPr>
        <p:spPr/>
        <p:txBody>
          <a:bodyPr/>
          <a:lstStyle>
            <a:lvl1pPr>
              <a:defRPr>
                <a:latin typeface="+mn-ea"/>
              </a:defRPr>
            </a:lvl1pPr>
          </a:lstStyle>
          <a:p>
            <a:pPr>
              <a:defRPr/>
            </a:pPr>
            <a:fld id="{AFF3E9F0-30BE-402B-BD95-4DF412409F2A}" type="slidenum">
              <a:rPr lang="zh-CN" altLang="en-US"/>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2" name="内容占位符 1"/>
          <p:cNvSpPr>
            <a:spLocks noGrp="1"/>
          </p:cNvSpPr>
          <p:nvPr>
            <p:ph sz="half" idx="2"/>
          </p:nvPr>
        </p:nvSpPr>
        <p:spPr>
          <a:xfrm>
            <a:off x="467995" y="565150"/>
            <a:ext cx="5400040" cy="5727700"/>
          </a:xfrm>
        </p:spPr>
        <p:txBody>
          <a:bodyPr>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lang="zh-CN" altLang="en-US">
                <a:sym typeface="+mn-ea"/>
              </a:rPr>
              <a:t>单击此处编辑母版文本样式</a:t>
            </a:r>
            <a:endParaRPr lang="zh-CN" altLang="en-US">
              <a:sym typeface="+mn-ea"/>
            </a:endParaRPr>
          </a:p>
        </p:txBody>
      </p:sp>
      <p:sp>
        <p:nvSpPr>
          <p:cNvPr id="6" name="内容占位符 5"/>
          <p:cNvSpPr>
            <a:spLocks noGrp="1"/>
          </p:cNvSpPr>
          <p:nvPr>
            <p:ph sz="half" idx="13"/>
          </p:nvPr>
        </p:nvSpPr>
        <p:spPr>
          <a:xfrm>
            <a:off x="6287770" y="565150"/>
            <a:ext cx="5400040" cy="5727700"/>
          </a:xfrm>
        </p:spPr>
        <p:txBody>
          <a:bodyPr>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lang="zh-CN" altLang="en-US">
                <a:sym typeface="+mn-ea"/>
              </a:rPr>
              <a:t>单击此处编辑母版文本样式</a:t>
            </a:r>
            <a:endParaRPr lang="zh-CN" altLang="en-US">
              <a:sym typeface="+mn-ea"/>
            </a:endParaRPr>
          </a:p>
        </p:txBody>
      </p:sp>
      <p:sp>
        <p:nvSpPr>
          <p:cNvPr id="4" name="页脚占位符 3"/>
          <p:cNvSpPr>
            <a:spLocks noGrp="1"/>
          </p:cNvSpPr>
          <p:nvPr>
            <p:ph type="ftr" sz="quarter" idx="14"/>
          </p:nvPr>
        </p:nvSpPr>
        <p:spPr/>
        <p:txBody>
          <a:bodyPr/>
          <a:lstStyle>
            <a:lvl1pPr>
              <a:defRPr>
                <a:latin typeface="+mn-ea"/>
              </a:defRPr>
            </a:lvl1pPr>
          </a:lstStyle>
          <a:p>
            <a:pPr>
              <a:defRPr/>
            </a:pPr>
            <a:endParaRPr lang="zh-CN" altLang="en-US"/>
          </a:p>
        </p:txBody>
      </p:sp>
      <p:sp>
        <p:nvSpPr>
          <p:cNvPr id="5" name="灯片编号占位符 4"/>
          <p:cNvSpPr>
            <a:spLocks noGrp="1"/>
          </p:cNvSpPr>
          <p:nvPr>
            <p:ph type="sldNum" sz="quarter" idx="15"/>
          </p:nvPr>
        </p:nvSpPr>
        <p:spPr/>
        <p:txBody>
          <a:bodyPr/>
          <a:lstStyle>
            <a:lvl1pPr>
              <a:defRPr>
                <a:latin typeface="+mn-ea"/>
              </a:defRPr>
            </a:lvl1pPr>
          </a:lstStyle>
          <a:p>
            <a:pPr>
              <a:defRPr/>
            </a:pPr>
            <a:fld id="{7100A839-A4FE-4FBA-8710-59FCA0BBAB2C}" type="slidenum">
              <a:rPr lang="zh-CN" altLang="en-US"/>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69882" y="623591"/>
            <a:ext cx="10852237" cy="899167"/>
          </a:xfrm>
        </p:spPr>
        <p:txBody>
          <a:bodyPr rIns="25400"/>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lang="zh-CN" altLang="en-US">
                <a:sym typeface="+mn-ea"/>
              </a:rPr>
              <a:t>单击此处编辑母版标题样式</a:t>
            </a:r>
            <a:endParaRPr>
              <a:sym typeface="+mn-ea"/>
            </a:endParaRPr>
          </a:p>
        </p:txBody>
      </p:sp>
      <p:sp>
        <p:nvSpPr>
          <p:cNvPr id="3" name="页脚占位符 3"/>
          <p:cNvSpPr>
            <a:spLocks noGrp="1"/>
          </p:cNvSpPr>
          <p:nvPr>
            <p:ph type="ftr" sz="quarter" idx="10"/>
          </p:nvPr>
        </p:nvSpPr>
        <p:spPr/>
        <p:txBody>
          <a:bodyPr/>
          <a:lstStyle>
            <a:lvl1pPr>
              <a:defRPr>
                <a:latin typeface="+mn-ea"/>
              </a:defRPr>
            </a:lvl1pPr>
          </a:lstStyle>
          <a:p>
            <a:pPr>
              <a:defRPr/>
            </a:pPr>
            <a:endParaRPr lang="zh-CN" altLang="en-US"/>
          </a:p>
        </p:txBody>
      </p:sp>
      <p:sp>
        <p:nvSpPr>
          <p:cNvPr id="4" name="灯片编号占位符 4"/>
          <p:cNvSpPr>
            <a:spLocks noGrp="1"/>
          </p:cNvSpPr>
          <p:nvPr>
            <p:ph type="sldNum" sz="quarter" idx="11"/>
          </p:nvPr>
        </p:nvSpPr>
        <p:spPr/>
        <p:txBody>
          <a:bodyPr/>
          <a:lstStyle>
            <a:lvl1pPr>
              <a:defRPr>
                <a:latin typeface="+mn-ea"/>
              </a:defRPr>
            </a:lvl1pPr>
          </a:lstStyle>
          <a:p>
            <a:pPr>
              <a:defRPr/>
            </a:pPr>
            <a:fld id="{BCBE933F-3AF3-40B6-AC2C-C0C04F6CED90}" type="slidenum">
              <a:rPr lang="zh-CN" altLang="en-US"/>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页脚占位符 3"/>
          <p:cNvSpPr>
            <a:spLocks noGrp="1"/>
          </p:cNvSpPr>
          <p:nvPr>
            <p:ph type="ftr" sz="quarter" idx="10"/>
          </p:nvPr>
        </p:nvSpPr>
        <p:spPr/>
        <p:txBody>
          <a:bodyPr/>
          <a:lstStyle>
            <a:lvl1pPr>
              <a:defRPr>
                <a:latin typeface="+mn-ea"/>
              </a:defRPr>
            </a:lvl1pPr>
          </a:lstStyle>
          <a:p>
            <a:pPr>
              <a:defRPr/>
            </a:pPr>
            <a:endParaRPr lang="zh-CN" altLang="en-US"/>
          </a:p>
        </p:txBody>
      </p:sp>
      <p:sp>
        <p:nvSpPr>
          <p:cNvPr id="3" name="灯片编号占位符 4"/>
          <p:cNvSpPr>
            <a:spLocks noGrp="1"/>
          </p:cNvSpPr>
          <p:nvPr>
            <p:ph type="sldNum" sz="quarter" idx="11"/>
          </p:nvPr>
        </p:nvSpPr>
        <p:spPr/>
        <p:txBody>
          <a:bodyPr/>
          <a:lstStyle>
            <a:lvl1pPr>
              <a:defRPr>
                <a:latin typeface="+mn-ea"/>
              </a:defRPr>
            </a:lvl1pPr>
          </a:lstStyle>
          <a:p>
            <a:pPr>
              <a:defRPr/>
            </a:pPr>
            <a:fld id="{901C489E-D935-429F-8462-1126BC123099}" type="slidenum">
              <a:rPr lang="zh-CN" altLang="en-US"/>
            </a:fld>
            <a:endParaRPr lang="zh-CN" alt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文本框"/>
          <p:cNvSpPr>
            <a:spLocks noGrp="1"/>
          </p:cNvSpPr>
          <p:nvPr>
            <p:ph type="ctrTitle"/>
          </p:nvPr>
        </p:nvSpPr>
        <p:spPr>
          <a:xfrm>
            <a:off x="1524000" y="1122363"/>
            <a:ext cx="9144000" cy="2387600"/>
          </a:xfrm>
          <a:prstGeom prst="rect">
            <a:avLst/>
          </a:prstGeom>
          <a:noFill/>
          <a:ln w="9525" cap="flat" cmpd="sng">
            <a:noFill/>
            <a:prstDash val="solid"/>
            <a:miter/>
          </a:ln>
        </p:spPr>
        <p:txBody>
          <a:bodyPr anchor="b"/>
          <a:lstStyle/>
          <a:p>
            <a:r>
              <a:rPr lang="zh-CN" altLang="en-US"/>
              <a:t>单击此处编辑母版标题样式</a:t>
            </a:r>
            <a:endParaRPr lang="zh-CN" altLang="en-US"/>
          </a:p>
        </p:txBody>
      </p:sp>
      <p:sp>
        <p:nvSpPr>
          <p:cNvPr id="14" name="文本框"/>
          <p:cNvSpPr>
            <a:spLocks noGrp="1"/>
          </p:cNvSpPr>
          <p:nvPr>
            <p:ph type="subTitle" idx="1"/>
          </p:nvPr>
        </p:nvSpPr>
        <p:spPr>
          <a:xfrm>
            <a:off x="1524000" y="3602038"/>
            <a:ext cx="9144000" cy="1655762"/>
          </a:xfrm>
          <a:prstGeom prst="rect">
            <a:avLst/>
          </a:prstGeom>
          <a:noFill/>
          <a:ln w="9525" cap="flat" cmpd="sng">
            <a:noFill/>
            <a:prstDash val="solid"/>
            <a:miter/>
          </a:ln>
        </p:spPr>
        <p:txBody>
          <a:bodyPr/>
          <a:lstStyle/>
          <a:p>
            <a:r>
              <a:rPr lang="zh-CN" altLang="en-US"/>
              <a:t>单击此处编辑母版副标题样式</a:t>
            </a:r>
            <a:endParaRPr lang="zh-CN" altLang="en-US"/>
          </a:p>
        </p:txBody>
      </p:sp>
      <p:sp>
        <p:nvSpPr>
          <p:cNvPr id="4" name="文本框"/>
          <p:cNvSpPr>
            <a:spLocks noGrp="1"/>
          </p:cNvSpPr>
          <p:nvPr>
            <p:ph type="dt" idx="10"/>
          </p:nvPr>
        </p:nvSpPr>
        <p:spPr/>
        <p:txBody>
          <a:bodyPr/>
          <a:lstStyle>
            <a:lvl1pPr>
              <a:defRPr/>
            </a:lvl1pPr>
          </a:lstStyle>
          <a:p>
            <a:pPr>
              <a:defRPr/>
            </a:pPr>
            <a:endParaRPr lang="zh-CN" altLang="en-US"/>
          </a:p>
        </p:txBody>
      </p:sp>
      <p:sp>
        <p:nvSpPr>
          <p:cNvPr id="5" name="文本框"/>
          <p:cNvSpPr>
            <a:spLocks noGrp="1"/>
          </p:cNvSpPr>
          <p:nvPr>
            <p:ph type="ftr" idx="11"/>
          </p:nvPr>
        </p:nvSpPr>
        <p:spPr/>
        <p:txBody>
          <a:bodyPr/>
          <a:lstStyle>
            <a:lvl1pPr>
              <a:defRPr/>
            </a:lvl1pPr>
          </a:lstStyle>
          <a:p>
            <a:pPr>
              <a:defRPr/>
            </a:pPr>
            <a:endParaRPr lang="zh-CN" altLang="en-US"/>
          </a:p>
        </p:txBody>
      </p:sp>
      <p:sp>
        <p:nvSpPr>
          <p:cNvPr id="6" name="文本框"/>
          <p:cNvSpPr>
            <a:spLocks noGrp="1"/>
          </p:cNvSpPr>
          <p:nvPr>
            <p:ph type="sldNum" idx="12"/>
          </p:nvPr>
        </p:nvSpPr>
        <p:spPr/>
        <p:txBody>
          <a:bodyPr/>
          <a:lstStyle>
            <a:lvl1pPr>
              <a:defRPr/>
            </a:lvl1pPr>
          </a:lstStyle>
          <a:p>
            <a:pPr>
              <a:defRPr/>
            </a:pPr>
            <a:fld id="{8D40C14F-F0A6-46B4-A1B8-F7E615995A6D}" type="slidenum">
              <a:rPr lang="en-US" altLang="zh-CN"/>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3" Type="http://schemas.openxmlformats.org/officeDocument/2006/relationships/theme" Target="../theme/theme2.xml"/><Relationship Id="rId22" Type="http://schemas.openxmlformats.org/officeDocument/2006/relationships/slideLayout" Target="../slideLayouts/slideLayout30.xml"/><Relationship Id="rId21" Type="http://schemas.openxmlformats.org/officeDocument/2006/relationships/slideLayout" Target="../slideLayouts/slideLayout29.xml"/><Relationship Id="rId20" Type="http://schemas.openxmlformats.org/officeDocument/2006/relationships/slideLayout" Target="../slideLayouts/slideLayout28.xml"/><Relationship Id="rId2" Type="http://schemas.openxmlformats.org/officeDocument/2006/relationships/slideLayout" Target="../slideLayouts/slideLayout10.xml"/><Relationship Id="rId19" Type="http://schemas.openxmlformats.org/officeDocument/2006/relationships/slideLayout" Target="../slideLayouts/slideLayout27.xml"/><Relationship Id="rId18" Type="http://schemas.openxmlformats.org/officeDocument/2006/relationships/slideLayout" Target="../slideLayouts/slideLayout26.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475" y="6350000"/>
            <a:ext cx="2700338" cy="315913"/>
          </a:xfrm>
          <a:prstGeom prst="rect">
            <a:avLst/>
          </a:prstGeom>
        </p:spPr>
        <p:txBody>
          <a:bodyPr vert="horz" lIns="91440" tIns="45720" rIns="91440" bIns="45720" rtlCol="0" anchor="ctr">
            <a:normAutofit/>
          </a:bodyPr>
          <a:lstStyle>
            <a:lvl1pPr algn="l" fontAlgn="auto">
              <a:spcBef>
                <a:spcPts val="0"/>
              </a:spcBef>
              <a:spcAft>
                <a:spcPts val="0"/>
              </a:spcAft>
              <a:defRPr sz="1200">
                <a:solidFill>
                  <a:schemeClr val="tx1">
                    <a:tint val="75000"/>
                  </a:schemeClr>
                </a:solidFill>
                <a:latin typeface="+mn-ea"/>
                <a:cs typeface="Times New Roman" panose="02020603050405020304" pitchFamily="18" charset="0"/>
              </a:defRPr>
            </a:lvl1pPr>
          </a:lstStyle>
          <a:p>
            <a:pPr>
              <a:defRPr/>
            </a:pPr>
            <a:endParaRPr lang="zh-CN" altLang="en-US"/>
          </a:p>
        </p:txBody>
      </p:sp>
      <p:sp>
        <p:nvSpPr>
          <p:cNvPr id="5" name="页脚占位符 4"/>
          <p:cNvSpPr>
            <a:spLocks noGrp="1"/>
          </p:cNvSpPr>
          <p:nvPr>
            <p:ph type="ftr" sz="quarter" idx="3"/>
          </p:nvPr>
        </p:nvSpPr>
        <p:spPr>
          <a:xfrm>
            <a:off x="4116388" y="6350000"/>
            <a:ext cx="3959225" cy="315913"/>
          </a:xfrm>
          <a:prstGeom prst="rect">
            <a:avLst/>
          </a:prstGeom>
        </p:spPr>
        <p:txBody>
          <a:bodyPr vert="horz" lIns="91440" tIns="45720" rIns="91440" bIns="45720" rtlCol="0" anchor="ctr">
            <a:normAutofit/>
          </a:bodyPr>
          <a:lstStyle>
            <a:lvl1pPr algn="ctr" fontAlgn="auto">
              <a:spcBef>
                <a:spcPts val="0"/>
              </a:spcBef>
              <a:spcAft>
                <a:spcPts val="0"/>
              </a:spcAft>
              <a:defRPr sz="1200">
                <a:solidFill>
                  <a:schemeClr val="tx1">
                    <a:tint val="75000"/>
                  </a:schemeClr>
                </a:solidFill>
                <a:latin typeface="+mn-ea"/>
                <a:cs typeface="Times New Roman" panose="02020603050405020304" pitchFamily="18" charset="0"/>
              </a:defRPr>
            </a:lvl1pPr>
          </a:lstStyle>
          <a:p>
            <a:pPr>
              <a:defRPr/>
            </a:pPr>
            <a:endParaRPr lang="zh-CN" altLang="en-US"/>
          </a:p>
        </p:txBody>
      </p:sp>
      <p:sp>
        <p:nvSpPr>
          <p:cNvPr id="6" name="灯片编号占位符 5"/>
          <p:cNvSpPr>
            <a:spLocks noGrp="1"/>
          </p:cNvSpPr>
          <p:nvPr>
            <p:ph type="sldNum" sz="quarter" idx="4"/>
          </p:nvPr>
        </p:nvSpPr>
        <p:spPr>
          <a:xfrm>
            <a:off x="8610600" y="6350000"/>
            <a:ext cx="2700338" cy="315913"/>
          </a:xfrm>
          <a:prstGeom prst="rect">
            <a:avLst/>
          </a:prstGeom>
        </p:spPr>
        <p:txBody>
          <a:bodyPr vert="horz" lIns="91440" tIns="45720" rIns="91440" bIns="45720" rtlCol="0" anchor="ctr">
            <a:normAutofit/>
          </a:bodyPr>
          <a:lstStyle>
            <a:lvl1pPr algn="r" fontAlgn="auto">
              <a:spcBef>
                <a:spcPts val="0"/>
              </a:spcBef>
              <a:spcAft>
                <a:spcPts val="0"/>
              </a:spcAft>
              <a:defRPr sz="1200">
                <a:solidFill>
                  <a:schemeClr val="tx1">
                    <a:tint val="75000"/>
                  </a:schemeClr>
                </a:solidFill>
                <a:latin typeface="+mn-ea"/>
                <a:cs typeface="Times New Roman" panose="02020603050405020304" pitchFamily="18" charset="0"/>
              </a:defRPr>
            </a:lvl1pPr>
          </a:lstStyle>
          <a:p>
            <a:pPr>
              <a:defRPr/>
            </a:pPr>
            <a:fld id="{EA9C37E3-3BB9-45AA-8147-44CBE78E3F58}" type="slidenum">
              <a:rPr lang="zh-CN" altLang="en-US"/>
            </a:fld>
            <a:endParaRPr lang="zh-CN" altLang="en-US" dirty="0"/>
          </a:p>
        </p:txBody>
      </p:sp>
      <p:sp>
        <p:nvSpPr>
          <p:cNvPr id="7" name="KSO_TEMPLATE" hidden="1"/>
          <p:cNvSpPr/>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标题 7"/>
          <p:cNvSpPr>
            <a:spLocks noGrp="1"/>
          </p:cNvSpPr>
          <p:nvPr>
            <p:ph type="title"/>
          </p:nvPr>
        </p:nvSpPr>
        <p:spPr>
          <a:xfrm>
            <a:off x="669925" y="581025"/>
            <a:ext cx="10852150" cy="6477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idx="1"/>
          </p:nvPr>
        </p:nvSpPr>
        <p:spPr>
          <a:xfrm>
            <a:off x="669925" y="1508125"/>
            <a:ext cx="10852150" cy="4749800"/>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hf hdr="0" ftr="0" dt="0"/>
  <p:txStyles>
    <p:titleStyle>
      <a:lvl1pPr algn="l" rtl="0" eaLnBrk="0" fontAlgn="base" hangingPunct="0">
        <a:spcBef>
          <a:spcPct val="0"/>
        </a:spcBef>
        <a:spcAft>
          <a:spcPct val="0"/>
        </a:spcAft>
        <a:defRPr sz="2800" b="1" kern="1200" spc="200">
          <a:solidFill>
            <a:schemeClr val="tx1"/>
          </a:solidFill>
          <a:latin typeface="+mn-ea"/>
          <a:ea typeface="+mn-ea"/>
          <a:cs typeface="+mj-cs"/>
        </a:defRPr>
      </a:lvl1pPr>
      <a:lvl2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spc="150">
          <a:solidFill>
            <a:schemeClr val="tx1"/>
          </a:solidFill>
          <a:latin typeface="+mn-ea"/>
          <a:ea typeface="+mn-ea"/>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ea"/>
          <a:ea typeface="+mn-ea"/>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defRPr sz="1600" kern="1200" spc="150">
          <a:solidFill>
            <a:schemeClr val="tx1"/>
          </a:solidFill>
          <a:latin typeface="+mn-ea"/>
          <a:ea typeface="+mn-ea"/>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defRPr sz="1600" kern="1200" spc="150">
          <a:solidFill>
            <a:schemeClr val="tx1"/>
          </a:solidFill>
          <a:latin typeface="+mn-ea"/>
          <a:ea typeface="+mn-ea"/>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defRPr sz="1600" kern="1200" spc="15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文本框"/>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051" name="文本框"/>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4" name="文本框"/>
          <p:cNvSpPr>
            <a:spLocks noGrp="1"/>
          </p:cNvSpPr>
          <p:nvPr>
            <p:ph type="dt" idx="2"/>
          </p:nvPr>
        </p:nvSpPr>
        <p:spPr>
          <a:xfrm>
            <a:off x="838200" y="6356350"/>
            <a:ext cx="2743200" cy="365125"/>
          </a:xfrm>
          <a:prstGeom prst="rect">
            <a:avLst/>
          </a:prstGeom>
          <a:noFill/>
          <a:ln w="9525" cap="flat" cmpd="sng">
            <a:noFill/>
            <a:prstDash val="solid"/>
            <a:miter/>
          </a:ln>
        </p:spPr>
        <p:txBody>
          <a:bodyPr vert="horz" wrap="square" lIns="91440" tIns="45720" rIns="91440" bIns="45720" anchor="ctr" anchorCtr="0"/>
          <a:lstStyle>
            <a:lvl1pPr fontAlgn="auto">
              <a:spcBef>
                <a:spcPts val="0"/>
              </a:spcBef>
              <a:spcAft>
                <a:spcPts val="0"/>
              </a:spcAft>
              <a:defRPr sz="1200">
                <a:solidFill>
                  <a:srgbClr val="898989"/>
                </a:solidFill>
                <a:latin typeface="等线" panose="02010600030101010101" charset="-122"/>
                <a:ea typeface="等线" panose="02010600030101010101" charset="-122"/>
                <a:cs typeface="等线" panose="02010600030101010101" charset="-122"/>
              </a:defRPr>
            </a:lvl1pPr>
          </a:lstStyle>
          <a:p>
            <a:pPr>
              <a:defRPr/>
            </a:pPr>
            <a:endParaRPr lang="zh-CN" altLang="en-US"/>
          </a:p>
        </p:txBody>
      </p:sp>
      <p:sp>
        <p:nvSpPr>
          <p:cNvPr id="5" name="文本框"/>
          <p:cNvSpPr>
            <a:spLocks noGrp="1"/>
          </p:cNvSpPr>
          <p:nvPr>
            <p:ph type="ftr" idx="3"/>
          </p:nvPr>
        </p:nvSpPr>
        <p:spPr>
          <a:xfrm>
            <a:off x="4038600" y="6356350"/>
            <a:ext cx="4114800" cy="365125"/>
          </a:xfrm>
          <a:prstGeom prst="rect">
            <a:avLst/>
          </a:prstGeom>
          <a:noFill/>
          <a:ln w="9525" cap="flat" cmpd="sng">
            <a:noFill/>
            <a:prstDash val="solid"/>
            <a:miter/>
          </a:ln>
        </p:spPr>
        <p:txBody>
          <a:bodyPr vert="horz" wrap="square" lIns="91440" tIns="45720" rIns="91440" bIns="45720" anchor="ctr" anchorCtr="0"/>
          <a:lstStyle>
            <a:lvl1pPr algn="ctr" fontAlgn="auto">
              <a:spcBef>
                <a:spcPts val="0"/>
              </a:spcBef>
              <a:spcAft>
                <a:spcPts val="0"/>
              </a:spcAft>
              <a:defRPr sz="1200">
                <a:solidFill>
                  <a:srgbClr val="898989"/>
                </a:solidFill>
                <a:latin typeface="等线" panose="02010600030101010101" charset="-122"/>
                <a:ea typeface="等线" panose="02010600030101010101" charset="-122"/>
                <a:cs typeface="等线" panose="02010600030101010101" charset="-122"/>
              </a:defRPr>
            </a:lvl1pPr>
          </a:lstStyle>
          <a:p>
            <a:pPr>
              <a:defRPr/>
            </a:pPr>
            <a:endParaRPr lang="zh-CN" altLang="en-US"/>
          </a:p>
        </p:txBody>
      </p:sp>
      <p:sp>
        <p:nvSpPr>
          <p:cNvPr id="6" name="文本框"/>
          <p:cNvSpPr>
            <a:spLocks noGrp="1"/>
          </p:cNvSpPr>
          <p:nvPr>
            <p:ph type="sldNum" idx="4"/>
          </p:nvPr>
        </p:nvSpPr>
        <p:spPr>
          <a:xfrm>
            <a:off x="8610600" y="6356350"/>
            <a:ext cx="2743200" cy="365125"/>
          </a:xfrm>
          <a:prstGeom prst="rect">
            <a:avLst/>
          </a:prstGeom>
          <a:noFill/>
          <a:ln w="9525" cap="flat" cmpd="sng">
            <a:noFill/>
            <a:prstDash val="solid"/>
            <a:miter/>
          </a:ln>
        </p:spPr>
        <p:txBody>
          <a:bodyPr vert="horz" wrap="square" lIns="91440" tIns="45720" rIns="91440" bIns="45720" anchor="ctr" anchorCtr="0"/>
          <a:lstStyle>
            <a:lvl1pPr algn="r" fontAlgn="auto">
              <a:spcBef>
                <a:spcPts val="0"/>
              </a:spcBef>
              <a:spcAft>
                <a:spcPts val="0"/>
              </a:spcAft>
              <a:defRPr sz="1200">
                <a:solidFill>
                  <a:srgbClr val="898989"/>
                </a:solidFill>
                <a:latin typeface="等线" panose="02010600030101010101" charset="-122"/>
                <a:ea typeface="等线" panose="02010600030101010101" charset="-122"/>
                <a:cs typeface="等线" panose="02010600030101010101" charset="-122"/>
              </a:defRPr>
            </a:lvl1pPr>
          </a:lstStyle>
          <a:p>
            <a:pPr>
              <a:defRPr/>
            </a:pPr>
            <a:fld id="{4C053426-2F58-4B68-AA03-DB8FBC1FAF8A}" type="slidenum">
              <a:rPr lang="en-US" altLang="zh-CN"/>
            </a:fld>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Lst>
  <p:transition/>
  <p:hf hdr="0" ftr="0" dt="0"/>
  <p:txStyles>
    <p:title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p:titleStyle>
    <p:bodyStyle>
      <a:lvl1pPr marL="228600" indent="-228600" algn="l" rtl="0" eaLnBrk="0" fontAlgn="base" hangingPunct="0">
        <a:lnSpc>
          <a:spcPct val="90000"/>
        </a:lnSpc>
        <a:spcBef>
          <a:spcPts val="1000"/>
        </a:spcBef>
        <a:spcAft>
          <a:spcPct val="0"/>
        </a:spcAft>
        <a:defRPr sz="2800" kern="1200">
          <a:solidFill>
            <a:schemeClr val="tx1"/>
          </a:solidFill>
          <a:latin typeface="等线" panose="02010600030101010101" charset="-122"/>
          <a:ea typeface="等线" panose="02010600030101010101" charset="-122"/>
          <a:cs typeface="等线" panose="02010600030101010101" charset="-122"/>
        </a:defRPr>
      </a:lvl1pPr>
      <a:lvl2pPr marL="685800" indent="-228600" algn="l" rtl="0" eaLnBrk="0" fontAlgn="base" hangingPunct="0">
        <a:lnSpc>
          <a:spcPct val="90000"/>
        </a:lnSpc>
        <a:spcBef>
          <a:spcPts val="500"/>
        </a:spcBef>
        <a:spcAft>
          <a:spcPct val="0"/>
        </a:spcAft>
        <a:defRPr sz="2400" kern="1200">
          <a:solidFill>
            <a:schemeClr val="tx1"/>
          </a:solidFill>
          <a:latin typeface="等线" panose="02010600030101010101" charset="-122"/>
          <a:ea typeface="等线" panose="02010600030101010101" charset="-122"/>
          <a:cs typeface="等线" panose="02010600030101010101" charset="-122"/>
        </a:defRPr>
      </a:lvl2pPr>
      <a:lvl3pPr marL="1143000" indent="-228600" algn="l" rtl="0" eaLnBrk="0" fontAlgn="base" hangingPunct="0">
        <a:lnSpc>
          <a:spcPct val="90000"/>
        </a:lnSpc>
        <a:spcBef>
          <a:spcPts val="500"/>
        </a:spcBef>
        <a:spcAft>
          <a:spcPct val="0"/>
        </a:spcAft>
        <a:defRPr sz="2000" kern="1200">
          <a:solidFill>
            <a:schemeClr val="tx1"/>
          </a:solidFill>
          <a:latin typeface="等线" panose="02010600030101010101" charset="-122"/>
          <a:ea typeface="等线" panose="02010600030101010101" charset="-122"/>
          <a:cs typeface="等线" panose="02010600030101010101" charset="-122"/>
        </a:defRPr>
      </a:lvl3pPr>
      <a:lvl4pPr marL="1600200" indent="-228600" algn="l" rtl="0" eaLnBrk="0" fontAlgn="base" hangingPunct="0">
        <a:lnSpc>
          <a:spcPct val="90000"/>
        </a:lnSpc>
        <a:spcBef>
          <a:spcPts val="500"/>
        </a:spcBef>
        <a:spcAft>
          <a:spcPct val="0"/>
        </a:spcAft>
        <a:defRPr kern="1200">
          <a:solidFill>
            <a:schemeClr val="tx1"/>
          </a:solidFill>
          <a:latin typeface="等线" panose="02010600030101010101" charset="-122"/>
          <a:ea typeface="等线" panose="02010600030101010101" charset="-122"/>
          <a:cs typeface="等线" panose="02010600030101010101" charset="-122"/>
        </a:defRPr>
      </a:lvl4pPr>
      <a:lvl5pPr marL="2057400" indent="-228600" algn="l" rtl="0" eaLnBrk="0" fontAlgn="base" hangingPunct="0">
        <a:lnSpc>
          <a:spcPct val="90000"/>
        </a:lnSpc>
        <a:spcBef>
          <a:spcPts val="500"/>
        </a:spcBef>
        <a:spcAft>
          <a:spcPct val="0"/>
        </a:spcAft>
        <a:defRPr kern="1200">
          <a:solidFill>
            <a:schemeClr val="tx1"/>
          </a:solidFill>
          <a:latin typeface="等线" panose="02010600030101010101" charset="-122"/>
          <a:ea typeface="等线" panose="02010600030101010101" charset="-122"/>
          <a:cs typeface="等线" panose="02010600030101010101" charset="-122"/>
        </a:defRPr>
      </a:lvl5pPr>
      <a:lvl6pPr marL="2514600" indent="-228600" algn="l" defTabSz="914400" eaLnBrk="1" fontAlgn="auto" latinLnBrk="0" hangingPunct="1">
        <a:lnSpc>
          <a:spcPct val="90000"/>
        </a:lnSpc>
        <a:spcBef>
          <a:spcPts val="500"/>
        </a:spcBef>
        <a:buNone/>
        <a:defRPr sz="1800" kern="1200">
          <a:solidFill>
            <a:schemeClr val="tx1"/>
          </a:solidFill>
          <a:latin typeface="等线" panose="02010600030101010101" charset="-122"/>
          <a:ea typeface="等线" panose="02010600030101010101" charset="-122"/>
          <a:cs typeface="等线" panose="02010600030101010101" charset="-122"/>
        </a:defRPr>
      </a:lvl6pPr>
      <a:lvl7pPr marL="2971800" indent="-228600" algn="l" defTabSz="914400" eaLnBrk="1" fontAlgn="auto" latinLnBrk="0" hangingPunct="1">
        <a:lnSpc>
          <a:spcPct val="90000"/>
        </a:lnSpc>
        <a:spcBef>
          <a:spcPts val="500"/>
        </a:spcBef>
        <a:buNone/>
        <a:defRPr sz="1800" kern="1200">
          <a:solidFill>
            <a:schemeClr val="tx1"/>
          </a:solidFill>
          <a:latin typeface="等线" panose="02010600030101010101" charset="-122"/>
          <a:ea typeface="等线" panose="02010600030101010101" charset="-122"/>
          <a:cs typeface="等线" panose="02010600030101010101" charset="-122"/>
        </a:defRPr>
      </a:lvl7pPr>
      <a:lvl8pPr marL="3429000" indent="-228600" algn="l" defTabSz="914400" eaLnBrk="1" fontAlgn="auto" latinLnBrk="0" hangingPunct="1">
        <a:lnSpc>
          <a:spcPct val="90000"/>
        </a:lnSpc>
        <a:spcBef>
          <a:spcPts val="500"/>
        </a:spcBef>
        <a:buNone/>
        <a:defRPr sz="1800" kern="1200">
          <a:solidFill>
            <a:schemeClr val="tx1"/>
          </a:solidFill>
          <a:latin typeface="等线" panose="02010600030101010101" charset="-122"/>
          <a:ea typeface="等线" panose="02010600030101010101" charset="-122"/>
          <a:cs typeface="等线" panose="02010600030101010101" charset="-122"/>
        </a:defRPr>
      </a:lvl8pPr>
      <a:lvl9pPr marL="3429000" indent="-228600" algn="l" defTabSz="914400" eaLnBrk="1" fontAlgn="auto" latinLnBrk="0" hangingPunct="1">
        <a:lnSpc>
          <a:spcPct val="90000"/>
        </a:lnSpc>
        <a:spcBef>
          <a:spcPts val="500"/>
        </a:spcBef>
        <a:buNone/>
        <a:defRPr sz="1800" kern="1200">
          <a:solidFill>
            <a:schemeClr val="tx1"/>
          </a:solidFill>
          <a:latin typeface="等线" panose="02010600030101010101" charset="-122"/>
          <a:ea typeface="等线" panose="02010600030101010101" charset="-122"/>
          <a:cs typeface="等线" panose="02010600030101010101" charset="-122"/>
        </a:defRPr>
      </a:lvl9pPr>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6.xml"/><Relationship Id="rId7" Type="http://schemas.openxmlformats.org/officeDocument/2006/relationships/image" Target="../media/image7.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jpeg"/><Relationship Id="rId18" Type="http://schemas.openxmlformats.org/officeDocument/2006/relationships/notesSlide" Target="../notesSlides/notesSlide1.xml"/><Relationship Id="rId17" Type="http://schemas.openxmlformats.org/officeDocument/2006/relationships/slideLayout" Target="../slideLayouts/slideLayout9.xml"/><Relationship Id="rId16" Type="http://schemas.openxmlformats.org/officeDocument/2006/relationships/tags" Target="../tags/tag10.xml"/><Relationship Id="rId15" Type="http://schemas.openxmlformats.org/officeDocument/2006/relationships/image" Target="../media/image11.png"/><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10.jpeg"/><Relationship Id="rId11" Type="http://schemas.openxmlformats.org/officeDocument/2006/relationships/tags" Target="../tags/tag7.xml"/><Relationship Id="rId10" Type="http://schemas.openxmlformats.org/officeDocument/2006/relationships/image" Target="../media/image9.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8.xml"/><Relationship Id="rId5" Type="http://schemas.openxmlformats.org/officeDocument/2006/relationships/tags" Target="../tags/tag28.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8.xml"/><Relationship Id="rId7" Type="http://schemas.openxmlformats.org/officeDocument/2006/relationships/tags" Target="../tags/tag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 Id="rId3" Type="http://schemas.openxmlformats.org/officeDocument/2006/relationships/tags" Target="../tags/tag29.xml"/><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8.xml"/><Relationship Id="rId2" Type="http://schemas.openxmlformats.org/officeDocument/2006/relationships/tags" Target="../tags/tag31.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8.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0.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tags" Target="../tags/tag35.xml"/><Relationship Id="rId5" Type="http://schemas.openxmlformats.org/officeDocument/2006/relationships/image" Target="../media/image42.png"/><Relationship Id="rId4" Type="http://schemas.openxmlformats.org/officeDocument/2006/relationships/tags" Target="../tags/tag34.xml"/><Relationship Id="rId3" Type="http://schemas.openxmlformats.org/officeDocument/2006/relationships/image" Target="../media/image41.png"/><Relationship Id="rId2" Type="http://schemas.openxmlformats.org/officeDocument/2006/relationships/image" Target="../media/image40.png"/><Relationship Id="rId10" Type="http://schemas.openxmlformats.org/officeDocument/2006/relationships/notesSlide" Target="../notesSlides/notesSlide21.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8.xml"/><Relationship Id="rId2" Type="http://schemas.openxmlformats.org/officeDocument/2006/relationships/image" Target="../media/image51.png"/><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image" Target="../media/image5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8.xml"/><Relationship Id="rId2" Type="http://schemas.openxmlformats.org/officeDocument/2006/relationships/image" Target="../media/image53.png"/><Relationship Id="rId1" Type="http://schemas.openxmlformats.org/officeDocument/2006/relationships/tags" Target="../tags/tag36.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8.xml"/><Relationship Id="rId2" Type="http://schemas.openxmlformats.org/officeDocument/2006/relationships/image" Target="../media/image55.png"/><Relationship Id="rId1" Type="http://schemas.openxmlformats.org/officeDocument/2006/relationships/image" Target="../media/image54.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8.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8.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8.xml"/><Relationship Id="rId2" Type="http://schemas.openxmlformats.org/officeDocument/2006/relationships/image" Target="../media/image68.png"/><Relationship Id="rId1"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xml"/><Relationship Id="rId1" Type="http://schemas.openxmlformats.org/officeDocument/2006/relationships/image" Target="../media/image69.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8.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8.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6.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png"/><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8" Type="http://schemas.openxmlformats.org/officeDocument/2006/relationships/notesSlide" Target="../notesSlides/notesSlide35.xml"/><Relationship Id="rId27" Type="http://schemas.openxmlformats.org/officeDocument/2006/relationships/slideLayout" Target="../slideLayouts/slideLayout28.xml"/><Relationship Id="rId26" Type="http://schemas.openxmlformats.org/officeDocument/2006/relationships/image" Target="../media/image102.png"/><Relationship Id="rId25" Type="http://schemas.openxmlformats.org/officeDocument/2006/relationships/tags" Target="../tags/tag38.xml"/><Relationship Id="rId24" Type="http://schemas.openxmlformats.org/officeDocument/2006/relationships/image" Target="../media/image101.png"/><Relationship Id="rId23" Type="http://schemas.openxmlformats.org/officeDocument/2006/relationships/image" Target="../media/image100.png"/><Relationship Id="rId22" Type="http://schemas.openxmlformats.org/officeDocument/2006/relationships/image" Target="../media/image99.png"/><Relationship Id="rId21" Type="http://schemas.openxmlformats.org/officeDocument/2006/relationships/image" Target="../media/image98.png"/><Relationship Id="rId20" Type="http://schemas.openxmlformats.org/officeDocument/2006/relationships/image" Target="../media/image97.png"/><Relationship Id="rId2" Type="http://schemas.openxmlformats.org/officeDocument/2006/relationships/image" Target="../media/image79.png"/><Relationship Id="rId19" Type="http://schemas.openxmlformats.org/officeDocument/2006/relationships/image" Target="../media/image96.png"/><Relationship Id="rId18" Type="http://schemas.openxmlformats.org/officeDocument/2006/relationships/image" Target="../media/image95.png"/><Relationship Id="rId17" Type="http://schemas.openxmlformats.org/officeDocument/2006/relationships/image" Target="../media/image94.png"/><Relationship Id="rId16" Type="http://schemas.openxmlformats.org/officeDocument/2006/relationships/image" Target="../media/image93.png"/><Relationship Id="rId15" Type="http://schemas.openxmlformats.org/officeDocument/2006/relationships/image" Target="../media/image92.png"/><Relationship Id="rId14" Type="http://schemas.openxmlformats.org/officeDocument/2006/relationships/image" Target="../media/image91.png"/><Relationship Id="rId13" Type="http://schemas.openxmlformats.org/officeDocument/2006/relationships/image" Target="../media/image90.png"/><Relationship Id="rId12" Type="http://schemas.openxmlformats.org/officeDocument/2006/relationships/image" Target="../media/image89.png"/><Relationship Id="rId11" Type="http://schemas.openxmlformats.org/officeDocument/2006/relationships/image" Target="../media/image88.png"/><Relationship Id="rId10" Type="http://schemas.openxmlformats.org/officeDocument/2006/relationships/image" Target="../media/image87.png"/><Relationship Id="rId1"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xml"/><Relationship Id="rId1" Type="http://schemas.openxmlformats.org/officeDocument/2006/relationships/image" Target="../media/image10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12.png"/></Relationships>
</file>

<file path=ppt/slides/_rels/slide39.xml.rels><?xml version="1.0" encoding="UTF-8" standalone="yes"?>
<Relationships xmlns="http://schemas.openxmlformats.org/package/2006/relationships"><Relationship Id="rId9" Type="http://schemas.openxmlformats.org/officeDocument/2006/relationships/image" Target="../media/image108.png"/><Relationship Id="rId8" Type="http://schemas.openxmlformats.org/officeDocument/2006/relationships/image" Target="../media/image107.png"/><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image" Target="../media/image106.png"/><Relationship Id="rId4" Type="http://schemas.openxmlformats.org/officeDocument/2006/relationships/tags" Target="../tags/tag39.xml"/><Relationship Id="rId3" Type="http://schemas.openxmlformats.org/officeDocument/2006/relationships/image" Target="../media/image105.png"/><Relationship Id="rId2" Type="http://schemas.openxmlformats.org/officeDocument/2006/relationships/image" Target="../media/image104.png"/><Relationship Id="rId11" Type="http://schemas.openxmlformats.org/officeDocument/2006/relationships/notesSlide" Target="../notesSlides/notesSlide38.xml"/><Relationship Id="rId10" Type="http://schemas.openxmlformats.org/officeDocument/2006/relationships/slideLayout" Target="../slideLayouts/slideLayout28.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image" Target="../media/image10.jpe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media/image104.png"/><Relationship Id="rId3" Type="http://schemas.openxmlformats.org/officeDocument/2006/relationships/image" Target="../media/image109.png"/><Relationship Id="rId22" Type="http://schemas.openxmlformats.org/officeDocument/2006/relationships/notesSlide" Target="../notesSlides/notesSlide39.xml"/><Relationship Id="rId21" Type="http://schemas.openxmlformats.org/officeDocument/2006/relationships/slideLayout" Target="../slideLayouts/slideLayout28.xml"/><Relationship Id="rId20" Type="http://schemas.openxmlformats.org/officeDocument/2006/relationships/tags" Target="../tags/tag53.xml"/><Relationship Id="rId2" Type="http://schemas.openxmlformats.org/officeDocument/2006/relationships/tags" Target="../tags/tag43.xml"/><Relationship Id="rId19" Type="http://schemas.openxmlformats.org/officeDocument/2006/relationships/image" Target="../media/image113.png"/><Relationship Id="rId18" Type="http://schemas.openxmlformats.org/officeDocument/2006/relationships/tags" Target="../tags/tag52.xml"/><Relationship Id="rId17" Type="http://schemas.openxmlformats.org/officeDocument/2006/relationships/image" Target="../media/image108.png"/><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image" Target="../media/image112.png"/><Relationship Id="rId13" Type="http://schemas.openxmlformats.org/officeDocument/2006/relationships/tags" Target="../tags/tag49.xml"/><Relationship Id="rId12" Type="http://schemas.openxmlformats.org/officeDocument/2006/relationships/image" Target="../media/image111.png"/><Relationship Id="rId11" Type="http://schemas.openxmlformats.org/officeDocument/2006/relationships/image" Target="../media/image110.png"/><Relationship Id="rId10" Type="http://schemas.openxmlformats.org/officeDocument/2006/relationships/tags" Target="../tags/tag48.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114.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3" Type="http://schemas.openxmlformats.org/officeDocument/2006/relationships/tags" Target="../tags/tag55.xml"/><Relationship Id="rId2" Type="http://schemas.openxmlformats.org/officeDocument/2006/relationships/image" Target="../media/image115.png"/><Relationship Id="rId1" Type="http://schemas.openxmlformats.org/officeDocument/2006/relationships/tags" Target="../tags/tag54.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57.xml"/><Relationship Id="rId2" Type="http://schemas.openxmlformats.org/officeDocument/2006/relationships/image" Target="../media/image53.png"/><Relationship Id="rId1" Type="http://schemas.openxmlformats.org/officeDocument/2006/relationships/tags" Target="../tags/tag56.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8.xml"/><Relationship Id="rId1" Type="http://schemas.openxmlformats.org/officeDocument/2006/relationships/image" Target="../media/image103.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30.xml"/><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30.xml"/><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image" Target="../media/image1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43.xml"/><Relationship Id="rId7" Type="http://schemas.openxmlformats.org/officeDocument/2006/relationships/slideLayout" Target="../slideLayouts/slideLayout9.xml"/><Relationship Id="rId6" Type="http://schemas.openxmlformats.org/officeDocument/2006/relationships/tags" Target="../tags/tag59.xml"/><Relationship Id="rId5" Type="http://schemas.openxmlformats.org/officeDocument/2006/relationships/image" Target="../media/image11.png"/><Relationship Id="rId4" Type="http://schemas.openxmlformats.org/officeDocument/2006/relationships/tags" Target="../tags/tag58.xml"/><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s>
</file>

<file path=ppt/slides/_rels/slide51.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1" Type="http://schemas.openxmlformats.org/officeDocument/2006/relationships/notesSlide" Target="../notesSlides/notesSlide44.xml"/><Relationship Id="rId20" Type="http://schemas.openxmlformats.org/officeDocument/2006/relationships/slideLayout" Target="../slideLayouts/slideLayout9.xml"/><Relationship Id="rId2" Type="http://schemas.openxmlformats.org/officeDocument/2006/relationships/tags" Target="../tags/tag61.xml"/><Relationship Id="rId19" Type="http://schemas.openxmlformats.org/officeDocument/2006/relationships/tags" Target="../tags/tag74.xml"/><Relationship Id="rId18" Type="http://schemas.openxmlformats.org/officeDocument/2006/relationships/image" Target="../media/image140.png"/><Relationship Id="rId17" Type="http://schemas.openxmlformats.org/officeDocument/2006/relationships/tags" Target="../tags/tag73.xml"/><Relationship Id="rId16" Type="http://schemas.openxmlformats.org/officeDocument/2006/relationships/image" Target="../media/image11.png"/><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image" Target="../media/image12.png"/><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60.xml"/></Relationships>
</file>

<file path=ppt/slides/_rels/slide5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6.jpeg"/><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6" Type="http://schemas.openxmlformats.org/officeDocument/2006/relationships/notesSlide" Target="../notesSlides/notesSlide45.xml"/><Relationship Id="rId15" Type="http://schemas.openxmlformats.org/officeDocument/2006/relationships/slideLayout" Target="../slideLayouts/slideLayout9.xml"/><Relationship Id="rId14" Type="http://schemas.openxmlformats.org/officeDocument/2006/relationships/tags" Target="../tags/tag85.xml"/><Relationship Id="rId13" Type="http://schemas.openxmlformats.org/officeDocument/2006/relationships/image" Target="../media/image140.png"/><Relationship Id="rId12" Type="http://schemas.openxmlformats.org/officeDocument/2006/relationships/tags" Target="../tags/tag84.xml"/><Relationship Id="rId11" Type="http://schemas.openxmlformats.org/officeDocument/2006/relationships/image" Target="../media/image12.png"/><Relationship Id="rId10" Type="http://schemas.openxmlformats.org/officeDocument/2006/relationships/tags" Target="../tags/tag83.xml"/><Relationship Id="rId1" Type="http://schemas.openxmlformats.org/officeDocument/2006/relationships/tags" Target="../tags/tag7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15.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4" Type="http://schemas.openxmlformats.org/officeDocument/2006/relationships/notesSlide" Target="../notesSlides/notesSlide7.xml"/><Relationship Id="rId13" Type="http://schemas.openxmlformats.org/officeDocument/2006/relationships/slideLayout" Target="../slideLayouts/slideLayout28.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8.xml"/><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6099" b="4620"/>
          <a:stretch>
            <a:fillRect/>
          </a:stretch>
        </p:blipFill>
        <p:spPr bwMode="auto">
          <a:xfrm>
            <a:off x="0" y="0"/>
            <a:ext cx="121920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矩形"/>
          <p:cNvSpPr>
            <a:spLocks noChangeArrowheads="1"/>
          </p:cNvSpPr>
          <p:nvPr>
            <p:custDataLst>
              <p:tags r:id="rId3"/>
            </p:custDataLst>
          </p:nvPr>
        </p:nvSpPr>
        <p:spPr bwMode="auto">
          <a:xfrm>
            <a:off x="0" y="-3175"/>
            <a:ext cx="12192000" cy="4090988"/>
          </a:xfrm>
          <a:prstGeom prst="rect">
            <a:avLst/>
          </a:prstGeom>
          <a:solidFill>
            <a:srgbClr val="203864">
              <a:alpha val="870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72" name="矩形"/>
          <p:cNvSpPr>
            <a:spLocks noChangeArrowheads="1"/>
          </p:cNvSpPr>
          <p:nvPr>
            <p:custDataLst>
              <p:tags r:id="rId4"/>
            </p:custDataLst>
          </p:nvPr>
        </p:nvSpPr>
        <p:spPr bwMode="auto">
          <a:xfrm>
            <a:off x="0" y="4087813"/>
            <a:ext cx="12192000" cy="71437"/>
          </a:xfrm>
          <a:prstGeom prst="rect">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73" name="圆角矩形"/>
          <p:cNvSpPr>
            <a:spLocks noChangeAspect="1"/>
          </p:cNvSpPr>
          <p:nvPr>
            <p:custDataLst>
              <p:tags r:id="rId5"/>
            </p:custDataLst>
          </p:nvPr>
        </p:nvSpPr>
        <p:spPr bwMode="auto">
          <a:xfrm>
            <a:off x="5556250" y="3586163"/>
            <a:ext cx="1079500" cy="1079500"/>
          </a:xfrm>
          <a:prstGeom prst="roundRect">
            <a:avLst>
              <a:gd name="adj" fmla="val 50000"/>
            </a:avLst>
          </a:prstGeom>
          <a:gradFill rotWithShape="0">
            <a:gsLst>
              <a:gs pos="0">
                <a:srgbClr val="008DDD"/>
              </a:gs>
              <a:gs pos="87000">
                <a:srgbClr val="0050B1"/>
              </a:gs>
              <a:gs pos="100000">
                <a:srgbClr val="0050B1"/>
              </a:gs>
            </a:gsLst>
            <a:lin ang="16500000"/>
          </a:gradFill>
          <a:ln w="9525">
            <a:solidFill>
              <a:schemeClr val="bg1">
                <a:alpha val="67842"/>
              </a:schemeClr>
            </a:solidFill>
            <a:round/>
          </a:ln>
        </p:spPr>
        <p:txBody>
          <a:bodyPr/>
          <a:lstStyle/>
          <a:p>
            <a:endParaRPr lang="zh-CN" altLang="en-US"/>
          </a:p>
        </p:txBody>
      </p:sp>
      <p:pic>
        <p:nvPicPr>
          <p:cNvPr id="32774" name="图片"/>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18175" y="3686175"/>
            <a:ext cx="7889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矩形 8"/>
          <p:cNvSpPr>
            <a:spLocks noChangeArrowheads="1"/>
          </p:cNvSpPr>
          <p:nvPr>
            <p:custDataLst>
              <p:tags r:id="rId8"/>
            </p:custDataLst>
          </p:nvPr>
        </p:nvSpPr>
        <p:spPr bwMode="auto">
          <a:xfrm>
            <a:off x="4227661" y="4840288"/>
            <a:ext cx="39338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dirty="0">
                <a:solidFill>
                  <a:srgbClr val="2F497D"/>
                </a:solidFill>
                <a:latin typeface="微软雅黑" panose="020B0503020204020204" pitchFamily="34" charset="-122"/>
                <a:ea typeface="微软雅黑" panose="020B0503020204020204" pitchFamily="34" charset="-122"/>
              </a:rPr>
              <a:t>中经网数据有限公司</a:t>
            </a:r>
            <a:endParaRPr lang="en-US" altLang="zh-CN" sz="2400" b="1" dirty="0">
              <a:solidFill>
                <a:srgbClr val="2F497D"/>
              </a:solidFill>
              <a:latin typeface="微软雅黑" panose="020B0503020204020204" pitchFamily="34" charset="-122"/>
              <a:ea typeface="微软雅黑" panose="020B0503020204020204" pitchFamily="34" charset="-122"/>
            </a:endParaRPr>
          </a:p>
          <a:p>
            <a:pPr algn="ctr">
              <a:lnSpc>
                <a:spcPct val="150000"/>
              </a:lnSpc>
            </a:pPr>
            <a:r>
              <a:rPr lang="en-US" altLang="zh-CN" sz="2400" b="1" dirty="0" smtClean="0">
                <a:solidFill>
                  <a:srgbClr val="2F497D"/>
                </a:solidFill>
                <a:latin typeface="微软雅黑" panose="020B0503020204020204" pitchFamily="34" charset="-122"/>
                <a:ea typeface="微软雅黑" panose="020B0503020204020204" pitchFamily="34" charset="-122"/>
              </a:rPr>
              <a:t>2023</a:t>
            </a:r>
            <a:endParaRPr lang="zh-CN" altLang="en-US" sz="2400" b="1" dirty="0">
              <a:solidFill>
                <a:srgbClr val="2F497D"/>
              </a:solidFill>
              <a:latin typeface="微软雅黑" panose="020B0503020204020204" pitchFamily="34" charset="-122"/>
              <a:ea typeface="微软雅黑" panose="020B0503020204020204" pitchFamily="34" charset="-122"/>
            </a:endParaRPr>
          </a:p>
          <a:p>
            <a:pPr algn="ctr">
              <a:lnSpc>
                <a:spcPct val="150000"/>
              </a:lnSpc>
            </a:pPr>
            <a:r>
              <a:rPr lang="zh-CN" altLang="en-US" sz="2400" dirty="0">
                <a:solidFill>
                  <a:srgbClr val="2F497D"/>
                </a:solidFill>
                <a:latin typeface="微软雅黑" panose="020B0503020204020204" pitchFamily="34" charset="-122"/>
                <a:ea typeface="微软雅黑" panose="020B0503020204020204" pitchFamily="34" charset="-122"/>
              </a:rPr>
              <a:t> </a:t>
            </a:r>
            <a:endParaRPr lang="en-US" altLang="zh-CN" sz="2400" dirty="0">
              <a:solidFill>
                <a:srgbClr val="2F497D"/>
              </a:solidFill>
              <a:latin typeface="微软雅黑" panose="020B0503020204020204" pitchFamily="34" charset="-122"/>
              <a:ea typeface="微软雅黑" panose="020B0503020204020204" pitchFamily="34" charset="-122"/>
            </a:endParaRPr>
          </a:p>
        </p:txBody>
      </p:sp>
      <p:pic>
        <p:nvPicPr>
          <p:cNvPr id="32776" name="图片 1" descr="/Users/claire/Desktop/cei-logo描边新.pngcei-logo描边新"/>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6963" y="265113"/>
            <a:ext cx="18081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图片 3" descr="/Users/claire/Desktop/logo透明.pnglogo透明"/>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73330" y="2523331"/>
            <a:ext cx="26273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idx="12"/>
          </p:nvPr>
        </p:nvSpPr>
        <p:spPr/>
        <p:txBody>
          <a:bodyPr/>
          <a:lstStyle/>
          <a:p>
            <a:pPr>
              <a:defRPr/>
            </a:pPr>
            <a:fld id="{8D40C14F-F0A6-46B4-A1B8-F7E615995A6D}" type="slidenum">
              <a:rPr lang="en-US" altLang="zh-CN" smtClean="0"/>
            </a:fld>
            <a:endParaRPr lang="zh-CN" altLang="en-US"/>
          </a:p>
        </p:txBody>
      </p:sp>
      <p:sp>
        <p:nvSpPr>
          <p:cNvPr id="2" name="文本框"/>
          <p:cNvSpPr>
            <a:spLocks noGrp="1"/>
          </p:cNvSpPr>
          <p:nvPr/>
        </p:nvSpPr>
        <p:spPr>
          <a:xfrm>
            <a:off x="206375" y="1390650"/>
            <a:ext cx="11811000" cy="1009650"/>
          </a:xfrm>
          <a:prstGeom prst="rect">
            <a:avLst/>
          </a:prstGeom>
          <a:noFill/>
          <a:ln w="9525" cap="flat" cmpd="sng">
            <a:noFill/>
            <a:prstDash val="solid"/>
            <a:round/>
          </a:ln>
        </p:spPr>
        <p:txBody>
          <a:bodyPr anchor="b"/>
          <a:lstStyle>
            <a:lvl1pPr algn="l" defTabSz="914400" eaLnBrk="1" fontAlgn="auto" latinLnBrk="0" hangingPunct="1">
              <a:lnSpc>
                <a:spcPct val="90000"/>
              </a:lnSpc>
              <a:spcBef>
                <a:spcPts val="0"/>
              </a:spcBef>
              <a:buNone/>
              <a:defRPr sz="4400" kern="1200">
                <a:solidFill>
                  <a:schemeClr val="tx1"/>
                </a:solidFill>
                <a:latin typeface="等线 Light" panose="02010600030101010101" charset="-122"/>
                <a:ea typeface="等线 Light" panose="02010600030101010101" charset="-122"/>
                <a:cs typeface="等线 Light" panose="02010600030101010101" charset="-122"/>
              </a:defRPr>
            </a:lvl1pPr>
          </a:lstStyle>
          <a:p>
            <a:pPr algn="ctr">
              <a:lnSpc>
                <a:spcPct val="150000"/>
              </a:lnSpc>
              <a:spcAft>
                <a:spcPts val="0"/>
              </a:spcAft>
              <a:defRPr/>
            </a:pPr>
            <a:r>
              <a:rPr lang="zh-CN" altLang="en-US" sz="4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高质量统计数据助力教学科研</a:t>
            </a:r>
            <a:endParaRPr lang="zh-CN" altLang="en-US" sz="4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1" name="组合 10"/>
          <p:cNvGrpSpPr/>
          <p:nvPr/>
        </p:nvGrpSpPr>
        <p:grpSpPr>
          <a:xfrm>
            <a:off x="206535" y="4159382"/>
            <a:ext cx="1958604" cy="2521943"/>
            <a:chOff x="2468606" y="3447127"/>
            <a:chExt cx="2431457" cy="3112744"/>
          </a:xfrm>
        </p:grpSpPr>
        <p:pic>
          <p:nvPicPr>
            <p:cNvPr id="20" name="图片 19" descr="QR 代码&#10;&#10;描述已自动生成"/>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2468606" y="3447127"/>
              <a:ext cx="2431457" cy="2431457"/>
            </a:xfrm>
            <a:prstGeom prst="rect">
              <a:avLst/>
            </a:prstGeom>
          </p:spPr>
        </p:pic>
        <p:sp>
          <p:nvSpPr>
            <p:cNvPr id="21" name="TextBox 20"/>
            <p:cNvSpPr txBox="1"/>
            <p:nvPr>
              <p:custDataLst>
                <p:tags r:id="rId13"/>
              </p:custDataLst>
            </p:nvPr>
          </p:nvSpPr>
          <p:spPr>
            <a:xfrm>
              <a:off x="2539857" y="6036651"/>
              <a:ext cx="2288953" cy="523220"/>
            </a:xfrm>
            <a:prstGeom prst="rect">
              <a:avLst/>
            </a:prstGeom>
            <a:noFill/>
          </p:spPr>
          <p:txBody>
            <a:bodyPr wrap="square" rtlCol="0">
              <a:spAutoFit/>
            </a:bodyPr>
            <a:p>
              <a:pPr algn="ctr"/>
              <a:r>
                <a:rPr lang="zh-CN" altLang="en-US" sz="1400" dirty="0" smtClean="0"/>
                <a:t>扫一扫关注“</a:t>
              </a:r>
              <a:r>
                <a:rPr lang="zh-CN" altLang="en-US" sz="1400" dirty="0"/>
                <a:t>中经数据</a:t>
              </a:r>
              <a:r>
                <a:rPr lang="zh-CN" altLang="en-US" sz="1400" dirty="0" smtClean="0"/>
                <a:t>” 随时随地查数据</a:t>
              </a:r>
              <a:endParaRPr lang="zh-CN" altLang="en-US" sz="1400" dirty="0"/>
            </a:p>
          </p:txBody>
        </p:sp>
      </p:grpSp>
      <p:pic>
        <p:nvPicPr>
          <p:cNvPr id="6" name="图片 5"/>
          <p:cNvPicPr>
            <a:picLocks noChangeAspect="1"/>
          </p:cNvPicPr>
          <p:nvPr>
            <p:custDataLst>
              <p:tags r:id="rId14"/>
            </p:custDataLst>
          </p:nvPr>
        </p:nvPicPr>
        <p:blipFill>
          <a:blip r:embed="rId15"/>
          <a:stretch>
            <a:fillRect/>
          </a:stretch>
        </p:blipFill>
        <p:spPr>
          <a:xfrm>
            <a:off x="9699625" y="4407535"/>
            <a:ext cx="1775460" cy="1700530"/>
          </a:xfrm>
          <a:prstGeom prst="rect">
            <a:avLst/>
          </a:prstGeom>
        </p:spPr>
      </p:pic>
    </p:spTree>
    <p:custDataLst>
      <p:tags r:id="rId16"/>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a:spLocks noChangeArrowheads="1"/>
          </p:cNvSpPr>
          <p:nvPr/>
        </p:nvSpPr>
        <p:spPr bwMode="auto">
          <a:xfrm>
            <a:off x="1676400" y="1590675"/>
            <a:ext cx="93916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pPr>
            <a:r>
              <a:rPr lang="zh-CN" altLang="en-US" sz="2000">
                <a:latin typeface="微软雅黑" panose="020B0503020204020204" pitchFamily="34" charset="-122"/>
                <a:ea typeface="微软雅黑" panose="020B0503020204020204" pitchFamily="34" charset="-122"/>
              </a:rPr>
              <a:t>统计</a:t>
            </a:r>
            <a:endParaRPr lang="en-US" altLang="zh-CN" sz="2000">
              <a:latin typeface="微软雅黑" panose="020B0503020204020204" pitchFamily="34" charset="-122"/>
              <a:ea typeface="微软雅黑" panose="020B0503020204020204" pitchFamily="34" charset="-122"/>
            </a:endParaRPr>
          </a:p>
          <a:p>
            <a:pPr eaLnBrk="1" hangingPunct="1">
              <a:lnSpc>
                <a:spcPct val="100000"/>
              </a:lnSpc>
              <a:spcBef>
                <a:spcPct val="0"/>
              </a:spcBef>
            </a:pPr>
            <a:r>
              <a:rPr lang="zh-CN" altLang="en-US" sz="1800">
                <a:latin typeface="微软雅黑" panose="020B0503020204020204" pitchFamily="34" charset="-122"/>
                <a:ea typeface="微软雅黑" panose="020B0503020204020204" pitchFamily="34" charset="-122"/>
              </a:rPr>
              <a:t>有合计、总计的意思。指对某一现象有关的数据的搜集、整理、计算、分析、解释、表述等的活动。</a:t>
            </a:r>
            <a:endParaRPr lang="en-US" altLang="zh-CN" sz="1800">
              <a:latin typeface="微软雅黑" panose="020B0503020204020204" pitchFamily="34" charset="-122"/>
              <a:ea typeface="微软雅黑" panose="020B0503020204020204" pitchFamily="34" charset="-122"/>
            </a:endParaRPr>
          </a:p>
          <a:p>
            <a:pPr eaLnBrk="1" hangingPunct="1">
              <a:lnSpc>
                <a:spcPct val="100000"/>
              </a:lnSpc>
              <a:spcBef>
                <a:spcPct val="0"/>
              </a:spcBef>
            </a:pPr>
            <a:endParaRPr lang="en-US" altLang="zh-CN" sz="1800">
              <a:latin typeface="Times New Roman" panose="02020603050405020304" pitchFamily="18" charset="0"/>
              <a:ea typeface="宋体" panose="02010600030101010101" pitchFamily="2" charset="-122"/>
            </a:endParaRPr>
          </a:p>
          <a:p>
            <a:pPr eaLnBrk="1" hangingPunct="1">
              <a:lnSpc>
                <a:spcPct val="100000"/>
              </a:lnSpc>
              <a:spcBef>
                <a:spcPct val="0"/>
              </a:spcBef>
            </a:pPr>
            <a:r>
              <a:rPr lang="zh-CN" altLang="en-US" sz="2000">
                <a:latin typeface="微软雅黑" panose="020B0503020204020204" pitchFamily="34" charset="-122"/>
                <a:ea typeface="微软雅黑" panose="020B0503020204020204" pitchFamily="34" charset="-122"/>
              </a:rPr>
              <a:t>统计数据</a:t>
            </a:r>
            <a:endParaRPr lang="en-US" altLang="zh-CN" sz="2000">
              <a:latin typeface="微软雅黑" panose="020B0503020204020204" pitchFamily="34" charset="-122"/>
              <a:ea typeface="微软雅黑" panose="020B0503020204020204" pitchFamily="34" charset="-122"/>
            </a:endParaRPr>
          </a:p>
          <a:p>
            <a:pPr eaLnBrk="1" hangingPunct="1">
              <a:lnSpc>
                <a:spcPct val="100000"/>
              </a:lnSpc>
              <a:spcBef>
                <a:spcPct val="0"/>
              </a:spcBef>
            </a:pPr>
            <a:r>
              <a:rPr lang="zh-CN" altLang="en-US" sz="1800">
                <a:latin typeface="微软雅黑" panose="020B0503020204020204" pitchFamily="34" charset="-122"/>
                <a:ea typeface="微软雅黑" panose="020B0503020204020204" pitchFamily="34" charset="-122"/>
              </a:rPr>
              <a:t>是统计工作活动过程中所取得的反映国民经济和社会现象的数字资料以及与之相联系的其他资料的总称。统计数据是对现象进行测量的结果。</a:t>
            </a:r>
            <a:endParaRPr lang="en-US" altLang="zh-CN" sz="1800">
              <a:latin typeface="微软雅黑" panose="020B0503020204020204" pitchFamily="34" charset="-122"/>
              <a:ea typeface="微软雅黑" panose="020B0503020204020204" pitchFamily="34" charset="-122"/>
            </a:endParaRPr>
          </a:p>
          <a:p>
            <a:pPr eaLnBrk="1" hangingPunct="1">
              <a:lnSpc>
                <a:spcPct val="100000"/>
              </a:lnSpc>
              <a:spcBef>
                <a:spcPct val="0"/>
              </a:spcBef>
            </a:pPr>
            <a:r>
              <a:rPr lang="zh-CN" altLang="en-US" sz="1800">
                <a:latin typeface="微软雅黑" panose="020B0503020204020204" pitchFamily="34" charset="-122"/>
                <a:ea typeface="微软雅黑" panose="020B0503020204020204" pitchFamily="34" charset="-122"/>
              </a:rPr>
              <a:t>统计数据是社会现象的客观反映，是国家、企业、个人分析决策的客观依据！</a:t>
            </a:r>
            <a:endParaRPr lang="zh-CN" altLang="en-US" sz="1800">
              <a:latin typeface="微软雅黑" panose="020B0503020204020204" pitchFamily="34" charset="-122"/>
              <a:ea typeface="微软雅黑" panose="020B0503020204020204" pitchFamily="34" charset="-122"/>
            </a:endParaRPr>
          </a:p>
          <a:p>
            <a:pPr eaLnBrk="1" hangingPunct="1">
              <a:lnSpc>
                <a:spcPct val="100000"/>
              </a:lnSpc>
              <a:spcBef>
                <a:spcPct val="0"/>
              </a:spcBef>
            </a:pPr>
            <a:endParaRPr lang="en-US" altLang="zh-CN" sz="1800">
              <a:latin typeface="Times New Roman" panose="02020603050405020304" pitchFamily="18" charset="0"/>
              <a:ea typeface="宋体" panose="02010600030101010101" pitchFamily="2" charset="-122"/>
            </a:endParaRPr>
          </a:p>
          <a:p>
            <a:pPr eaLnBrk="1" hangingPunct="1">
              <a:lnSpc>
                <a:spcPct val="100000"/>
              </a:lnSpc>
              <a:spcBef>
                <a:spcPct val="0"/>
              </a:spcBef>
            </a:pPr>
            <a:endParaRPr lang="en-US" altLang="zh-CN" sz="1800">
              <a:latin typeface="Times New Roman" panose="02020603050405020304" pitchFamily="18" charset="0"/>
              <a:ea typeface="宋体" panose="02010600030101010101" pitchFamily="2" charset="-122"/>
            </a:endParaRPr>
          </a:p>
          <a:p>
            <a:pPr eaLnBrk="1" hangingPunct="1">
              <a:lnSpc>
                <a:spcPct val="100000"/>
              </a:lnSpc>
              <a:spcBef>
                <a:spcPct val="0"/>
              </a:spcBef>
            </a:pPr>
            <a:endParaRPr lang="en-US" altLang="zh-CN" sz="1800">
              <a:latin typeface="Times New Roman" panose="02020603050405020304" pitchFamily="18" charset="0"/>
              <a:ea typeface="宋体" panose="02010600030101010101" pitchFamily="2" charset="-122"/>
            </a:endParaRPr>
          </a:p>
        </p:txBody>
      </p:sp>
      <p:sp>
        <p:nvSpPr>
          <p:cNvPr id="5" name="矩形 4"/>
          <p:cNvSpPr/>
          <p:nvPr/>
        </p:nvSpPr>
        <p:spPr>
          <a:xfrm>
            <a:off x="998538" y="319088"/>
            <a:ext cx="2916237" cy="501650"/>
          </a:xfrm>
          <a:prstGeom prst="rect">
            <a:avLst/>
          </a:prstGeom>
        </p:spPr>
        <p:txBody>
          <a:bodyPr wrap="none">
            <a:spAutoFit/>
          </a:bodyPr>
          <a:lstStyle/>
          <a:p>
            <a:pPr defTabSz="913765">
              <a:spcBef>
                <a:spcPts val="0"/>
              </a:spcBef>
              <a:spcAft>
                <a:spcPts val="0"/>
              </a:spcAft>
              <a:defRPr/>
            </a:pPr>
            <a:r>
              <a:rPr lang="zh-CN" altLang="en-US" sz="2665" b="1" kern="0" dirty="0">
                <a:solidFill>
                  <a:srgbClr val="376092"/>
                </a:solidFill>
                <a:latin typeface="微软雅黑" panose="020B0503020204020204" pitchFamily="34" charset="-122"/>
                <a:ea typeface="微软雅黑" panose="020B0503020204020204" pitchFamily="34" charset="-122"/>
                <a:cs typeface="+mn-ea"/>
                <a:sym typeface="+mn-lt"/>
              </a:rPr>
              <a:t>统计与你息息相关</a:t>
            </a:r>
            <a:endParaRPr lang="zh-CN" altLang="en-US" sz="2665" b="1" kern="0" dirty="0">
              <a:solidFill>
                <a:srgbClr val="376092"/>
              </a:solidFill>
              <a:latin typeface="微软雅黑" panose="020B0503020204020204" pitchFamily="34" charset="-122"/>
              <a:ea typeface="微软雅黑" panose="020B0503020204020204" pitchFamily="34" charset="-122"/>
              <a:cs typeface="+mn-ea"/>
              <a:sym typeface="+mn-lt"/>
            </a:endParaRPr>
          </a:p>
        </p:txBody>
      </p:sp>
      <p:sp>
        <p:nvSpPr>
          <p:cNvPr id="50180" name="TextBox 1"/>
          <p:cNvSpPr txBox="1">
            <a:spLocks noChangeArrowheads="1"/>
          </p:cNvSpPr>
          <p:nvPr/>
        </p:nvSpPr>
        <p:spPr bwMode="auto">
          <a:xfrm>
            <a:off x="3562350" y="4956175"/>
            <a:ext cx="4494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pPr>
            <a:r>
              <a:rPr lang="zh-CN" altLang="en-US" sz="2400">
                <a:solidFill>
                  <a:srgbClr val="004AAD"/>
                </a:solidFill>
                <a:latin typeface="微软雅黑" panose="020B0503020204020204" pitchFamily="34" charset="-122"/>
                <a:ea typeface="微软雅黑" panose="020B0503020204020204" pitchFamily="34" charset="-122"/>
              </a:rPr>
              <a:t>统计并不遥远，就在你的身边</a:t>
            </a:r>
            <a:r>
              <a:rPr lang="zh-CN" altLang="en-US" sz="2400">
                <a:solidFill>
                  <a:srgbClr val="004AAD"/>
                </a:solidFill>
                <a:latin typeface="Times New Roman" panose="02020603050405020304" pitchFamily="18" charset="0"/>
                <a:ea typeface="宋体" panose="02010600030101010101" pitchFamily="2" charset="-122"/>
              </a:rPr>
              <a:t>！</a:t>
            </a:r>
            <a:endParaRPr lang="zh-CN" altLang="en-US" sz="2400">
              <a:solidFill>
                <a:srgbClr val="004AAD"/>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p:cNvSpPr>
            <a:spLocks noChangeArrowheads="1"/>
          </p:cNvSpPr>
          <p:nvPr/>
        </p:nvSpPr>
        <p:spPr bwMode="auto">
          <a:xfrm>
            <a:off x="2339975" y="2216150"/>
            <a:ext cx="9852025" cy="1649413"/>
          </a:xfrm>
          <a:prstGeom prst="rect">
            <a:avLst/>
          </a:prstGeom>
          <a:solidFill>
            <a:srgbClr val="2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9" name="矩形"/>
          <p:cNvSpPr>
            <a:spLocks noChangeArrowheads="1"/>
          </p:cNvSpPr>
          <p:nvPr/>
        </p:nvSpPr>
        <p:spPr bwMode="auto">
          <a:xfrm>
            <a:off x="0" y="2216150"/>
            <a:ext cx="3387725" cy="1649413"/>
          </a:xfrm>
          <a:prstGeom prst="rect">
            <a:avLst/>
          </a:prstGeom>
          <a:solidFill>
            <a:srgbClr val="D74B4B"/>
          </a:solid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a:p>
        </p:txBody>
      </p:sp>
      <p:sp>
        <p:nvSpPr>
          <p:cNvPr id="50" name="矩形"/>
          <p:cNvSpPr/>
          <p:nvPr/>
        </p:nvSpPr>
        <p:spPr>
          <a:xfrm>
            <a:off x="3517900" y="2784475"/>
            <a:ext cx="7912100" cy="645160"/>
          </a:xfrm>
          <a:prstGeom prst="rect">
            <a:avLst/>
          </a:prstGeom>
          <a:noFill/>
          <a:ln w="9525" cap="flat" cmpd="sng">
            <a:noFill/>
            <a:prstDash val="solid"/>
            <a:miter/>
          </a:ln>
        </p:spPr>
        <p:txBody>
          <a:bodyPr wrap="square">
            <a:spAutoFit/>
          </a:bodyPr>
          <a:lstStyle/>
          <a:p>
            <a:pPr fontAlgn="auto">
              <a:spcBef>
                <a:spcPts val="0"/>
              </a:spcBef>
              <a:spcAft>
                <a:spcPts val="0"/>
              </a:spcAft>
              <a:defRPr/>
            </a:pPr>
            <a:r>
              <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rPr>
              <a:t>现实中的统计</a:t>
            </a:r>
            <a:r>
              <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rPr>
              <a:t>数据</a:t>
            </a:r>
            <a:endPar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endParaRPr>
          </a:p>
        </p:txBody>
      </p:sp>
      <p:sp>
        <p:nvSpPr>
          <p:cNvPr id="51" name="矩形"/>
          <p:cNvSpPr>
            <a:spLocks noChangeArrowheads="1"/>
          </p:cNvSpPr>
          <p:nvPr/>
        </p:nvSpPr>
        <p:spPr bwMode="auto">
          <a:xfrm>
            <a:off x="811213" y="2317750"/>
            <a:ext cx="176530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800" dirty="0" smtClean="0">
                <a:solidFill>
                  <a:schemeClr val="bg1"/>
                </a:solidFill>
                <a:latin typeface="Impact" panose="020B0806030902050204" pitchFamily="34" charset="0"/>
                <a:ea typeface="微软雅黑" panose="020B0503020204020204" pitchFamily="34" charset="-122"/>
              </a:rPr>
              <a:t>02</a:t>
            </a:r>
            <a:endParaRPr lang="zh-CN" altLang="en-US" sz="8800" dirty="0">
              <a:solidFill>
                <a:schemeClr val="bg1"/>
              </a:solidFill>
              <a:latin typeface="Impact" panose="020B0806030902050204" pitchFamily="34" charset="0"/>
              <a:ea typeface="微软雅黑" panose="020B0503020204020204" pitchFamily="34" charset="-122"/>
            </a:endParaRPr>
          </a:p>
        </p:txBody>
      </p:sp>
      <p:pic>
        <p:nvPicPr>
          <p:cNvPr id="41990" name="图片 1" descr="logo"/>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16788" y="3621088"/>
            <a:ext cx="2900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2" descr="logola-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2876550"/>
            <a:ext cx="17573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idx="12"/>
          </p:nvPr>
        </p:nvSpPr>
        <p:spPr/>
        <p:txBody>
          <a:bodyPr/>
          <a:lstStyle/>
          <a:p>
            <a:pPr>
              <a:defRPr/>
            </a:pPr>
            <a:fld id="{8D40C14F-F0A6-46B4-A1B8-F7E615995A6D}" type="slidenum">
              <a:rPr lang="en-US" altLang="zh-CN" smtClean="0"/>
            </a:fld>
            <a:endParaRPr lang="zh-CN" altLang="en-US"/>
          </a:p>
        </p:txBody>
      </p:sp>
      <p:sp>
        <p:nvSpPr>
          <p:cNvPr id="12" name="文本框 3"/>
          <p:cNvSpPr txBox="1"/>
          <p:nvPr/>
        </p:nvSpPr>
        <p:spPr>
          <a:xfrm>
            <a:off x="4822825" y="6310313"/>
            <a:ext cx="3176588" cy="369332"/>
          </a:xfrm>
          <a:prstGeom prst="rect">
            <a:avLst/>
          </a:prstGeom>
          <a:noFill/>
        </p:spPr>
        <p:txBody>
          <a:bodyPr>
            <a:spAutoFit/>
          </a:bodyPr>
          <a:lstStyle/>
          <a:p>
            <a:pPr algn="ctr" fontAlgn="auto">
              <a:spcBef>
                <a:spcPts val="0"/>
              </a:spcBef>
              <a:spcAft>
                <a:spcPts val="0"/>
              </a:spcAft>
              <a:defRPr/>
            </a:pPr>
            <a:r>
              <a:rPr lang="zh-CN" altLang="en-US"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中经数据 </a:t>
            </a:r>
            <a:r>
              <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 calcmode="lin" valueType="num">
                                      <p:cBhvr>
                                        <p:cTn id="18" dur="500" fill="hold"/>
                                        <p:tgtEl>
                                          <p:spTgt spid="51"/>
                                        </p:tgtEl>
                                        <p:attrNameLst>
                                          <p:attrName>style.rotation</p:attrName>
                                        </p:attrNameLst>
                                      </p:cBhvr>
                                      <p:tavLst>
                                        <p:tav tm="0">
                                          <p:val>
                                            <p:fltVal val="360"/>
                                          </p:val>
                                        </p:tav>
                                        <p:tav tm="100000">
                                          <p:val>
                                            <p:fltVal val="0"/>
                                          </p:val>
                                        </p:tav>
                                      </p:tavLst>
                                    </p:anim>
                                    <p:animEffect transition="in" filter="fade">
                                      <p:cBhvr>
                                        <p:cTn id="19" dur="500"/>
                                        <p:tgtEl>
                                          <p:spTgt spid="51"/>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0"/>
                                        </p:tgtEl>
                                        <p:attrNameLst>
                                          <p:attrName>style.visibility</p:attrName>
                                        </p:attrNameLst>
                                      </p:cBhvr>
                                      <p:to>
                                        <p:strVal val="visible"/>
                                      </p:to>
                                    </p:set>
                                    <p:anim calcmode="lin" valueType="num">
                                      <p:cBhvr>
                                        <p:cTn id="23" dur="8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4" dur="800" fill="hold"/>
                                        <p:tgtEl>
                                          <p:spTgt spid="50"/>
                                        </p:tgtEl>
                                        <p:attrNameLst>
                                          <p:attrName>ppt_y</p:attrName>
                                        </p:attrNameLst>
                                      </p:cBhvr>
                                      <p:tavLst>
                                        <p:tav tm="0">
                                          <p:val>
                                            <p:strVal val="#ppt_y"/>
                                          </p:val>
                                        </p:tav>
                                        <p:tav tm="100000">
                                          <p:val>
                                            <p:strVal val="#ppt_y"/>
                                          </p:val>
                                        </p:tav>
                                      </p:tavLst>
                                    </p:anim>
                                    <p:anim calcmode="lin" valueType="num">
                                      <p:cBhvr>
                                        <p:cTn id="25" dur="8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6" dur="8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8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9" grpId="0" bldLvl="0" animBg="1"/>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p:cNvSpPr>
            <a:spLocks noChangeArrowheads="1"/>
          </p:cNvSpPr>
          <p:nvPr/>
        </p:nvSpPr>
        <p:spPr bwMode="auto">
          <a:xfrm>
            <a:off x="1177925" y="341313"/>
            <a:ext cx="33988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spcBef>
                <a:spcPct val="0"/>
              </a:spcBef>
            </a:pPr>
            <a:r>
              <a:rPr lang="zh-CN" altLang="en-US" b="1">
                <a:solidFill>
                  <a:srgbClr val="2A579A"/>
                </a:solidFill>
                <a:latin typeface="微软雅黑" panose="020B0503020204020204" pitchFamily="34" charset="-122"/>
                <a:ea typeface="微软雅黑" panose="020B0503020204020204" pitchFamily="34" charset="-122"/>
              </a:rPr>
              <a:t>学习中的统计数据</a:t>
            </a:r>
            <a:endParaRPr lang="zh-CN" altLang="zh-CN" b="1">
              <a:solidFill>
                <a:srgbClr val="2A579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
            </p:custDataLst>
          </p:nvPr>
        </p:nvPicPr>
        <p:blipFill>
          <a:blip r:embed="rId2"/>
          <a:stretch>
            <a:fillRect/>
          </a:stretch>
        </p:blipFill>
        <p:spPr>
          <a:xfrm>
            <a:off x="5948045" y="3314700"/>
            <a:ext cx="295275" cy="228600"/>
          </a:xfrm>
          <a:prstGeom prst="rect">
            <a:avLst/>
          </a:prstGeom>
        </p:spPr>
      </p:pic>
      <p:grpSp>
        <p:nvGrpSpPr>
          <p:cNvPr id="4" name="组合 3"/>
          <p:cNvGrpSpPr/>
          <p:nvPr/>
        </p:nvGrpSpPr>
        <p:grpSpPr>
          <a:xfrm>
            <a:off x="468630" y="76200"/>
            <a:ext cx="10702290" cy="6781800"/>
            <a:chOff x="738" y="120"/>
            <a:chExt cx="16854" cy="10680"/>
          </a:xfrm>
        </p:grpSpPr>
        <p:grpSp>
          <p:nvGrpSpPr>
            <p:cNvPr id="51203" name="组合 3"/>
            <p:cNvGrpSpPr/>
            <p:nvPr/>
          </p:nvGrpSpPr>
          <p:grpSpPr bwMode="auto">
            <a:xfrm>
              <a:off x="738" y="120"/>
              <a:ext cx="16855" cy="10680"/>
              <a:chOff x="804865" y="16384"/>
              <a:chExt cx="11310230" cy="6874383"/>
            </a:xfrm>
          </p:grpSpPr>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5" y="16384"/>
                <a:ext cx="5724524" cy="687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89" y="16384"/>
                <a:ext cx="558570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 name="图片 2"/>
            <p:cNvPicPr>
              <a:picLocks noChangeAspect="1"/>
            </p:cNvPicPr>
            <p:nvPr>
              <p:custDataLst>
                <p:tags r:id="rId5"/>
              </p:custDataLst>
            </p:nvPr>
          </p:nvPicPr>
          <p:blipFill>
            <a:blip r:embed="rId2"/>
            <a:stretch>
              <a:fillRect/>
            </a:stretch>
          </p:blipFill>
          <p:spPr>
            <a:xfrm>
              <a:off x="4249" y="899"/>
              <a:ext cx="1441" cy="329"/>
            </a:xfrm>
            <a:prstGeom prst="rect">
              <a:avLst/>
            </a:prstGeom>
          </p:spPr>
        </p:pic>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p:cNvSpPr>
            <a:spLocks noChangeArrowheads="1"/>
          </p:cNvSpPr>
          <p:nvPr/>
        </p:nvSpPr>
        <p:spPr bwMode="auto">
          <a:xfrm>
            <a:off x="1177925" y="341313"/>
            <a:ext cx="33988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spcBef>
                <a:spcPct val="0"/>
              </a:spcBef>
            </a:pPr>
            <a:r>
              <a:rPr lang="zh-CN" altLang="en-US" b="1">
                <a:solidFill>
                  <a:srgbClr val="2A579A"/>
                </a:solidFill>
                <a:latin typeface="微软雅黑" panose="020B0503020204020204" pitchFamily="34" charset="-122"/>
                <a:ea typeface="微软雅黑" panose="020B0503020204020204" pitchFamily="34" charset="-122"/>
              </a:rPr>
              <a:t>学习中的统计数据</a:t>
            </a:r>
            <a:endParaRPr lang="zh-CN" altLang="zh-CN" b="1">
              <a:solidFill>
                <a:srgbClr val="2A579A"/>
              </a:solidFill>
              <a:latin typeface="微软雅黑" panose="020B0503020204020204" pitchFamily="34" charset="-122"/>
              <a:ea typeface="微软雅黑" panose="020B0503020204020204" pitchFamily="34" charset="-122"/>
            </a:endParaRPr>
          </a:p>
        </p:txBody>
      </p:sp>
      <p:sp>
        <p:nvSpPr>
          <p:cNvPr id="7" name="圆角矩形 6"/>
          <p:cNvSpPr/>
          <p:nvPr/>
        </p:nvSpPr>
        <p:spPr>
          <a:xfrm>
            <a:off x="3502025" y="3273425"/>
            <a:ext cx="2147888" cy="27670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圆角矩形 16"/>
          <p:cNvSpPr/>
          <p:nvPr/>
        </p:nvSpPr>
        <p:spPr>
          <a:xfrm>
            <a:off x="10126663" y="2878138"/>
            <a:ext cx="1020762" cy="30464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8" name="组合 7"/>
          <p:cNvGrpSpPr/>
          <p:nvPr/>
        </p:nvGrpSpPr>
        <p:grpSpPr>
          <a:xfrm>
            <a:off x="168275" y="1021080"/>
            <a:ext cx="6953250" cy="5209540"/>
            <a:chOff x="265" y="1608"/>
            <a:chExt cx="10950" cy="8204"/>
          </a:xfrm>
        </p:grpSpPr>
        <p:grpSp>
          <p:nvGrpSpPr>
            <p:cNvPr id="3" name="组合 2"/>
            <p:cNvGrpSpPr/>
            <p:nvPr/>
          </p:nvGrpSpPr>
          <p:grpSpPr bwMode="auto">
            <a:xfrm>
              <a:off x="265" y="1608"/>
              <a:ext cx="10950" cy="8205"/>
              <a:chOff x="168910" y="1517650"/>
              <a:chExt cx="6951980" cy="5210175"/>
            </a:xfrm>
          </p:grpSpPr>
          <p:pic>
            <p:nvPicPr>
              <p:cNvPr id="52235"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68910" y="1517650"/>
                <a:ext cx="6951980" cy="271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6" name="组合 13"/>
              <p:cNvGrpSpPr/>
              <p:nvPr/>
            </p:nvGrpSpPr>
            <p:grpSpPr bwMode="auto">
              <a:xfrm>
                <a:off x="168910" y="2877185"/>
                <a:ext cx="5682615" cy="3850640"/>
                <a:chOff x="2138" y="3420"/>
                <a:chExt cx="8949" cy="6064"/>
              </a:xfrm>
            </p:grpSpPr>
            <p:sp>
              <p:nvSpPr>
                <p:cNvPr id="13" name="矩形 12"/>
                <p:cNvSpPr/>
                <p:nvPr/>
              </p:nvSpPr>
              <p:spPr>
                <a:xfrm>
                  <a:off x="2138" y="3419"/>
                  <a:ext cx="8948" cy="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2238"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6" y="3708"/>
                  <a:ext cx="8419" cy="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 name="图片 1"/>
            <p:cNvPicPr>
              <a:picLocks noChangeAspect="1"/>
            </p:cNvPicPr>
            <p:nvPr>
              <p:custDataLst>
                <p:tags r:id="rId3"/>
              </p:custDataLst>
            </p:nvPr>
          </p:nvPicPr>
          <p:blipFill>
            <a:blip r:embed="rId4"/>
            <a:stretch>
              <a:fillRect/>
            </a:stretch>
          </p:blipFill>
          <p:spPr>
            <a:xfrm>
              <a:off x="4798" y="2089"/>
              <a:ext cx="1441" cy="329"/>
            </a:xfrm>
            <a:prstGeom prst="rect">
              <a:avLst/>
            </a:prstGeom>
          </p:spPr>
        </p:pic>
      </p:grpSp>
      <p:grpSp>
        <p:nvGrpSpPr>
          <p:cNvPr id="6" name="组合 5"/>
          <p:cNvGrpSpPr/>
          <p:nvPr/>
        </p:nvGrpSpPr>
        <p:grpSpPr>
          <a:xfrm>
            <a:off x="6040755" y="1027430"/>
            <a:ext cx="5539740" cy="5203190"/>
            <a:chOff x="9513" y="1618"/>
            <a:chExt cx="8724" cy="8194"/>
          </a:xfrm>
        </p:grpSpPr>
        <p:grpSp>
          <p:nvGrpSpPr>
            <p:cNvPr id="4" name="组合 3"/>
            <p:cNvGrpSpPr/>
            <p:nvPr/>
          </p:nvGrpSpPr>
          <p:grpSpPr bwMode="auto">
            <a:xfrm>
              <a:off x="9513" y="1618"/>
              <a:ext cx="8725" cy="8195"/>
              <a:chOff x="5993765" y="1517650"/>
              <a:chExt cx="6259195" cy="5191760"/>
            </a:xfrm>
          </p:grpSpPr>
          <p:pic>
            <p:nvPicPr>
              <p:cNvPr id="52231" name="图片 5"/>
              <p:cNvPicPr>
                <a:picLocks noChangeAspect="1"/>
              </p:cNvPicPr>
              <p:nvPr/>
            </p:nvPicPr>
            <p:blipFill>
              <a:blip r:embed="rId5">
                <a:extLst>
                  <a:ext uri="{28A0092B-C50C-407E-A947-70E740481C1C}">
                    <a14:useLocalDpi xmlns:a14="http://schemas.microsoft.com/office/drawing/2010/main" val="0"/>
                  </a:ext>
                </a:extLst>
              </a:blip>
              <a:srcRect l="8588" r="1747"/>
              <a:stretch>
                <a:fillRect/>
              </a:stretch>
            </p:blipFill>
            <p:spPr bwMode="auto">
              <a:xfrm>
                <a:off x="5993765" y="1517650"/>
                <a:ext cx="6259195" cy="26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2" name="组合 15"/>
              <p:cNvGrpSpPr/>
              <p:nvPr/>
            </p:nvGrpSpPr>
            <p:grpSpPr bwMode="auto">
              <a:xfrm>
                <a:off x="6015990" y="2797810"/>
                <a:ext cx="6198235" cy="3911600"/>
                <a:chOff x="1977" y="3612"/>
                <a:chExt cx="9761" cy="6160"/>
              </a:xfrm>
            </p:grpSpPr>
            <p:sp>
              <p:nvSpPr>
                <p:cNvPr id="15" name="矩形 14"/>
                <p:cNvSpPr/>
                <p:nvPr/>
              </p:nvSpPr>
              <p:spPr>
                <a:xfrm>
                  <a:off x="1976" y="3611"/>
                  <a:ext cx="9761" cy="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2234"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0" y="3912"/>
                  <a:ext cx="9186" cy="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 name="图片 4"/>
            <p:cNvPicPr>
              <a:picLocks noChangeAspect="1"/>
            </p:cNvPicPr>
            <p:nvPr>
              <p:custDataLst>
                <p:tags r:id="rId7"/>
              </p:custDataLst>
            </p:nvPr>
          </p:nvPicPr>
          <p:blipFill>
            <a:blip r:embed="rId4"/>
            <a:stretch>
              <a:fillRect/>
            </a:stretch>
          </p:blipFill>
          <p:spPr>
            <a:xfrm>
              <a:off x="13143" y="2289"/>
              <a:ext cx="1441" cy="32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073"/>
          <p:cNvSpPr txBox="1">
            <a:spLocks noChangeArrowheads="1"/>
          </p:cNvSpPr>
          <p:nvPr/>
        </p:nvSpPr>
        <p:spPr bwMode="auto">
          <a:xfrm>
            <a:off x="851248" y="202412"/>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a:solidFill>
                  <a:srgbClr val="2A497D"/>
                </a:solidFill>
                <a:latin typeface="微软雅黑" panose="020B0503020204020204" pitchFamily="34" charset="-122"/>
                <a:ea typeface="微软雅黑" panose="020B0503020204020204" pitchFamily="34" charset="-122"/>
                <a:cs typeface="等线 Light" panose="02010600030101010101" charset="-122"/>
              </a:rPr>
              <a:t>论文</a:t>
            </a:r>
            <a:r>
              <a:rPr lang="en-US" altLang="zh-CN" sz="2800" b="1" dirty="0">
                <a:solidFill>
                  <a:srgbClr val="2A497D"/>
                </a:solidFill>
                <a:latin typeface="微软雅黑" panose="020B0503020204020204" pitchFamily="34" charset="-122"/>
                <a:ea typeface="微软雅黑" panose="020B0503020204020204" pitchFamily="34" charset="-122"/>
                <a:cs typeface="等线 Light" panose="02010600030101010101" charset="-122"/>
              </a:rPr>
              <a:t>/</a:t>
            </a:r>
            <a:r>
              <a:rPr lang="zh-CN" altLang="en-US" sz="2800" b="1" dirty="0">
                <a:solidFill>
                  <a:srgbClr val="2A497D"/>
                </a:solidFill>
                <a:latin typeface="微软雅黑" panose="020B0503020204020204" pitchFamily="34" charset="-122"/>
                <a:ea typeface="微软雅黑" panose="020B0503020204020204" pitchFamily="34" charset="-122"/>
                <a:cs typeface="等线 Light" panose="02010600030101010101" charset="-122"/>
              </a:rPr>
              <a:t>作业常规写作步骤</a:t>
            </a:r>
            <a:endParaRPr lang="zh-CN" altLang="en-US" sz="2800" b="1" dirty="0">
              <a:solidFill>
                <a:srgbClr val="2A497D"/>
              </a:solidFill>
              <a:latin typeface="微软雅黑" panose="020B0503020204020204" pitchFamily="34" charset="-122"/>
              <a:ea typeface="微软雅黑" panose="020B0503020204020204" pitchFamily="34" charset="-122"/>
              <a:cs typeface="等线 Light" panose="02010600030101010101" charset="-122"/>
            </a:endParaRPr>
          </a:p>
        </p:txBody>
      </p:sp>
      <p:grpSp>
        <p:nvGrpSpPr>
          <p:cNvPr id="63" name="淘宝店chenying0907出品 18"/>
          <p:cNvGrpSpPr/>
          <p:nvPr/>
        </p:nvGrpSpPr>
        <p:grpSpPr>
          <a:xfrm rot="11181928">
            <a:off x="7820132" y="1393304"/>
            <a:ext cx="1061672" cy="1379360"/>
            <a:chOff x="4020870" y="2194485"/>
            <a:chExt cx="1102258" cy="1432090"/>
          </a:xfrm>
          <a:effectLst>
            <a:outerShdw blurRad="444500" dist="254000" dir="8100000" algn="tr" rotWithShape="0">
              <a:prstClr val="black">
                <a:alpha val="50000"/>
              </a:prstClr>
            </a:outerShdw>
          </a:effectLst>
        </p:grpSpPr>
        <p:sp>
          <p:nvSpPr>
            <p:cNvPr id="6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淘宝店chenying0907出品 43"/>
          <p:cNvGrpSpPr/>
          <p:nvPr/>
        </p:nvGrpSpPr>
        <p:grpSpPr>
          <a:xfrm>
            <a:off x="3997076" y="3876675"/>
            <a:ext cx="1101413" cy="1385911"/>
            <a:chOff x="2407383" y="3335022"/>
            <a:chExt cx="1101413" cy="1385911"/>
          </a:xfrm>
          <a:solidFill>
            <a:srgbClr val="2F497D"/>
          </a:solidFill>
        </p:grpSpPr>
        <p:sp>
          <p:nvSpPr>
            <p:cNvPr id="46" name="淘宝店chenying0907出品 34"/>
            <p:cNvSpPr/>
            <p:nvPr/>
          </p:nvSpPr>
          <p:spPr>
            <a:xfrm rot="19800000">
              <a:off x="2407383" y="3335022"/>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淘宝店chenying0907出品 41"/>
            <p:cNvSpPr/>
            <p:nvPr/>
          </p:nvSpPr>
          <p:spPr>
            <a:xfrm rot="3600000">
              <a:off x="2540930" y="3679354"/>
              <a:ext cx="967866" cy="967866"/>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淘宝店chenying0907出品 6"/>
          <p:cNvSpPr/>
          <p:nvPr/>
        </p:nvSpPr>
        <p:spPr bwMode="auto">
          <a:xfrm>
            <a:off x="1538842" y="2983024"/>
            <a:ext cx="9145588" cy="2654419"/>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ln>
        </p:spPr>
        <p:txBody>
          <a:bodyPr vert="horz" wrap="square" lIns="98207" tIns="49104" rIns="98207" bIns="49104"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68" name="Oval 86"/>
          <p:cNvSpPr/>
          <p:nvPr/>
        </p:nvSpPr>
        <p:spPr bwMode="auto">
          <a:xfrm rot="8637565">
            <a:off x="3897503" y="3633983"/>
            <a:ext cx="273034" cy="269726"/>
          </a:xfrm>
          <a:prstGeom prst="ellipse">
            <a:avLst/>
          </a:prstGeom>
          <a:solidFill>
            <a:srgbClr val="2F497D"/>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algn="ctr" defTabSz="982345" fontAlgn="base">
              <a:spcBef>
                <a:spcPct val="0"/>
              </a:spcBef>
              <a:spcAft>
                <a:spcPct val="0"/>
              </a:spcAft>
              <a:defRPr/>
            </a:pPr>
            <a:endParaRPr lang="en-US" sz="6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69" name="Oval 94"/>
          <p:cNvSpPr/>
          <p:nvPr/>
        </p:nvSpPr>
        <p:spPr bwMode="auto">
          <a:xfrm rot="9824873">
            <a:off x="5161640" y="3183747"/>
            <a:ext cx="273034" cy="269726"/>
          </a:xfrm>
          <a:prstGeom prst="ellipse">
            <a:avLst/>
          </a:prstGeom>
          <a:solidFill>
            <a:srgbClr val="2F497D"/>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70" name="Oval 99"/>
          <p:cNvSpPr/>
          <p:nvPr/>
        </p:nvSpPr>
        <p:spPr bwMode="auto">
          <a:xfrm>
            <a:off x="6722816" y="2881204"/>
            <a:ext cx="273034" cy="269726"/>
          </a:xfrm>
          <a:prstGeom prst="ellipse">
            <a:avLst/>
          </a:prstGeom>
          <a:solidFill>
            <a:srgbClr val="D74B4B"/>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71" name="Oval 99"/>
          <p:cNvSpPr/>
          <p:nvPr/>
        </p:nvSpPr>
        <p:spPr bwMode="auto">
          <a:xfrm>
            <a:off x="8154213" y="2852345"/>
            <a:ext cx="273034" cy="269726"/>
          </a:xfrm>
          <a:prstGeom prst="ellipse">
            <a:avLst/>
          </a:prstGeom>
          <a:solidFill>
            <a:schemeClr val="bg1">
              <a:lumMod val="85000"/>
            </a:schemeClr>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algn="ctr" defTabSz="982345"/>
            <a:endParaRPr lang="en-US" sz="6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2" name="Oval 99"/>
          <p:cNvSpPr/>
          <p:nvPr/>
        </p:nvSpPr>
        <p:spPr bwMode="auto">
          <a:xfrm>
            <a:off x="9592750" y="3007727"/>
            <a:ext cx="273034" cy="269726"/>
          </a:xfrm>
          <a:prstGeom prst="ellipse">
            <a:avLst/>
          </a:prstGeom>
          <a:solidFill>
            <a:schemeClr val="bg1">
              <a:lumMod val="85000"/>
            </a:schemeClr>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algn="ctr" defTabSz="982345"/>
            <a:endParaRPr lang="en-US" sz="6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6" name="淘宝店chenying0907出品 17"/>
          <p:cNvSpPr/>
          <p:nvPr/>
        </p:nvSpPr>
        <p:spPr bwMode="auto">
          <a:xfrm>
            <a:off x="3177770" y="2870127"/>
            <a:ext cx="1370368" cy="9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endParaRPr lang="en-US" sz="10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57" name="淘宝店chenying0907出品 11"/>
          <p:cNvGrpSpPr/>
          <p:nvPr/>
        </p:nvGrpSpPr>
        <p:grpSpPr>
          <a:xfrm rot="10102117">
            <a:off x="1896385" y="3081561"/>
            <a:ext cx="1061672" cy="1379360"/>
            <a:chOff x="4020870" y="2194485"/>
            <a:chExt cx="1102258" cy="1432090"/>
          </a:xfrm>
          <a:effectLst>
            <a:outerShdw blurRad="444500" dist="254000" dir="8100000" algn="tr" rotWithShape="0">
              <a:prstClr val="black">
                <a:alpha val="50000"/>
              </a:prstClr>
            </a:outerShdw>
          </a:effectLst>
        </p:grpSpPr>
        <p:sp>
          <p:nvSpPr>
            <p:cNvPr id="5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Oval 9"/>
          <p:cNvSpPr/>
          <p:nvPr/>
        </p:nvSpPr>
        <p:spPr bwMode="auto">
          <a:xfrm>
            <a:off x="2426411" y="4510346"/>
            <a:ext cx="273034" cy="269726"/>
          </a:xfrm>
          <a:prstGeom prst="ellipse">
            <a:avLst/>
          </a:prstGeom>
          <a:solidFill>
            <a:schemeClr val="bg1">
              <a:lumMod val="85000"/>
            </a:schemeClr>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79" name="淘宝店chenying0907出品 37"/>
          <p:cNvSpPr>
            <a:spLocks noChangeArrowheads="1"/>
          </p:cNvSpPr>
          <p:nvPr/>
        </p:nvSpPr>
        <p:spPr bwMode="auto">
          <a:xfrm>
            <a:off x="2048672" y="330219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提出</a:t>
            </a:r>
            <a:endParaRPr lang="en-US" altLang="zh-CN" sz="1900" b="1" dirty="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问题</a:t>
            </a:r>
            <a:endParaRPr lang="zh-CN" altLang="en-US" sz="1900" b="1" dirty="0">
              <a:solidFill>
                <a:schemeClr val="accent3">
                  <a:lumMod val="50000"/>
                </a:schemeClr>
              </a:solidFill>
              <a:sym typeface="微软雅黑" panose="020B0503020204020204" pitchFamily="34" charset="-122"/>
            </a:endParaRPr>
          </a:p>
        </p:txBody>
      </p:sp>
      <p:sp>
        <p:nvSpPr>
          <p:cNvPr id="80" name="淘宝店chenying0907出品 37"/>
          <p:cNvSpPr>
            <a:spLocks noChangeArrowheads="1"/>
          </p:cNvSpPr>
          <p:nvPr/>
        </p:nvSpPr>
        <p:spPr bwMode="auto">
          <a:xfrm>
            <a:off x="4260822" y="430564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参考</a:t>
            </a:r>
            <a:endParaRPr lang="en-US" altLang="zh-CN" sz="1900" b="1"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文献</a:t>
            </a:r>
            <a:endParaRPr lang="zh-CN" altLang="en-US" sz="1900" b="1" dirty="0">
              <a:solidFill>
                <a:schemeClr val="bg1"/>
              </a:solidFill>
              <a:sym typeface="微软雅黑" panose="020B0503020204020204" pitchFamily="34" charset="-122"/>
            </a:endParaRPr>
          </a:p>
        </p:txBody>
      </p:sp>
      <p:sp>
        <p:nvSpPr>
          <p:cNvPr id="43" name="淘宝店chenying0907出品 34"/>
          <p:cNvSpPr/>
          <p:nvPr/>
        </p:nvSpPr>
        <p:spPr>
          <a:xfrm rot="20894606">
            <a:off x="6502238" y="3217321"/>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D74B4B"/>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淘宝店chenying0907出品 37"/>
          <p:cNvSpPr>
            <a:spLocks noChangeArrowheads="1"/>
          </p:cNvSpPr>
          <p:nvPr/>
        </p:nvSpPr>
        <p:spPr bwMode="auto">
          <a:xfrm>
            <a:off x="6744244" y="3738544"/>
            <a:ext cx="671979" cy="677108"/>
          </a:xfrm>
          <a:prstGeom prst="rect">
            <a:avLst/>
          </a:prstGeom>
          <a:solidFill>
            <a:srgbClr val="D7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查找</a:t>
            </a:r>
            <a:endParaRPr lang="en-US" altLang="zh-CN" sz="1900" b="1"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数据</a:t>
            </a:r>
            <a:endParaRPr lang="zh-CN" altLang="en-US" sz="1900" b="1" dirty="0">
              <a:solidFill>
                <a:schemeClr val="bg1"/>
              </a:solidFill>
              <a:sym typeface="微软雅黑" panose="020B0503020204020204" pitchFamily="34" charset="-122"/>
            </a:endParaRPr>
          </a:p>
        </p:txBody>
      </p:sp>
      <p:grpSp>
        <p:nvGrpSpPr>
          <p:cNvPr id="7171" name="组合 7170"/>
          <p:cNvGrpSpPr/>
          <p:nvPr/>
        </p:nvGrpSpPr>
        <p:grpSpPr>
          <a:xfrm rot="10208646">
            <a:off x="4486667" y="1643793"/>
            <a:ext cx="1061672" cy="1379360"/>
            <a:chOff x="6511402" y="3254619"/>
            <a:chExt cx="1061672" cy="1379360"/>
          </a:xfrm>
          <a:solidFill>
            <a:srgbClr val="2F497D"/>
          </a:solidFill>
        </p:grpSpPr>
        <p:grpSp>
          <p:nvGrpSpPr>
            <p:cNvPr id="60" name="淘宝店chenying0907出品 15"/>
            <p:cNvGrpSpPr/>
            <p:nvPr/>
          </p:nvGrpSpPr>
          <p:grpSpPr>
            <a:xfrm rot="21194888">
              <a:off x="6511402" y="3254619"/>
              <a:ext cx="1061672" cy="1379360"/>
              <a:chOff x="4020870" y="2194485"/>
              <a:chExt cx="1102258" cy="1432090"/>
            </a:xfrm>
            <a:grpFill/>
            <a:effectLst>
              <a:outerShdw blurRad="444500" dist="254000" dir="8100000" algn="tr" rotWithShape="0">
                <a:prstClr val="black">
                  <a:alpha val="50000"/>
                </a:prstClr>
              </a:outerShdw>
            </a:effectLst>
          </p:grpSpPr>
          <p:sp>
            <p:nvSpPr>
              <p:cNvPr id="6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淘宝店chenying0907出品 37"/>
            <p:cNvSpPr>
              <a:spLocks noChangeArrowheads="1"/>
            </p:cNvSpPr>
            <p:nvPr/>
          </p:nvSpPr>
          <p:spPr bwMode="auto">
            <a:xfrm rot="10684962">
              <a:off x="6703263" y="3755495"/>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anose="020B0604020202020204" pitchFamily="34" charset="0"/>
                <a:buNone/>
              </a:pP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确定</a:t>
              </a:r>
              <a:endParaRPr lang="en-US" altLang="zh-CN"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方案</a:t>
              </a:r>
              <a:endPar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3" name="淘宝店chenying0907出品 37"/>
          <p:cNvSpPr>
            <a:spLocks noChangeArrowheads="1"/>
          </p:cNvSpPr>
          <p:nvPr/>
        </p:nvSpPr>
        <p:spPr bwMode="auto">
          <a:xfrm>
            <a:off x="8040190" y="160218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撰写</a:t>
            </a:r>
            <a:endParaRPr lang="en-US" altLang="zh-CN" sz="1900" b="1" dirty="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修改</a:t>
            </a:r>
            <a:endParaRPr lang="zh-CN" altLang="en-US" sz="1900" b="1" dirty="0">
              <a:solidFill>
                <a:schemeClr val="accent3">
                  <a:lumMod val="50000"/>
                </a:schemeClr>
              </a:solidFill>
              <a:sym typeface="微软雅黑" panose="020B0503020204020204" pitchFamily="34" charset="-122"/>
            </a:endParaRPr>
          </a:p>
        </p:txBody>
      </p:sp>
      <p:sp>
        <p:nvSpPr>
          <p:cNvPr id="84" name="淘宝店chenying0907出品 37"/>
          <p:cNvSpPr>
            <a:spLocks noChangeArrowheads="1"/>
          </p:cNvSpPr>
          <p:nvPr/>
        </p:nvSpPr>
        <p:spPr bwMode="auto">
          <a:xfrm>
            <a:off x="9335589" y="3841042"/>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提交</a:t>
            </a:r>
            <a:endParaRPr lang="en-US" altLang="zh-CN" sz="1900" b="1"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bg1"/>
                </a:solidFill>
                <a:sym typeface="微软雅黑" panose="020B0503020204020204" pitchFamily="34" charset="-122"/>
              </a:rPr>
              <a:t>发表</a:t>
            </a:r>
            <a:endParaRPr lang="zh-CN" altLang="en-US" sz="1900" b="1" dirty="0">
              <a:solidFill>
                <a:schemeClr val="bg1"/>
              </a:solidFill>
              <a:sym typeface="微软雅黑" panose="020B0503020204020204" pitchFamily="34" charset="-122"/>
            </a:endParaRPr>
          </a:p>
        </p:txBody>
      </p:sp>
      <p:grpSp>
        <p:nvGrpSpPr>
          <p:cNvPr id="89" name="淘宝店chenying0907出品 18"/>
          <p:cNvGrpSpPr/>
          <p:nvPr/>
        </p:nvGrpSpPr>
        <p:grpSpPr>
          <a:xfrm rot="255924">
            <a:off x="9102598" y="3404368"/>
            <a:ext cx="1061672" cy="1379360"/>
            <a:chOff x="4020870" y="2194485"/>
            <a:chExt cx="1102258" cy="1432090"/>
          </a:xfrm>
          <a:effectLst>
            <a:outerShdw blurRad="444500" dist="254000" dir="8100000" algn="tr" rotWithShape="0">
              <a:prstClr val="black">
                <a:alpha val="50000"/>
              </a:prstClr>
            </a:outerShdw>
          </a:effectLst>
        </p:grpSpPr>
        <p:sp>
          <p:nvSpPr>
            <p:cNvPr id="9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淘宝店chenying0907出品 37"/>
          <p:cNvSpPr>
            <a:spLocks noChangeArrowheads="1"/>
          </p:cNvSpPr>
          <p:nvPr/>
        </p:nvSpPr>
        <p:spPr bwMode="auto">
          <a:xfrm>
            <a:off x="9250705" y="3876675"/>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提交</a:t>
            </a:r>
            <a:endParaRPr lang="en-US" altLang="zh-CN" sz="1900" b="1" dirty="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1" dirty="0">
                <a:solidFill>
                  <a:schemeClr val="accent3">
                    <a:lumMod val="50000"/>
                  </a:schemeClr>
                </a:solidFill>
                <a:sym typeface="微软雅黑" panose="020B0503020204020204" pitchFamily="34" charset="-122"/>
              </a:rPr>
              <a:t>发表</a:t>
            </a:r>
            <a:endParaRPr lang="zh-CN" altLang="en-US" sz="1900" b="1" dirty="0">
              <a:solidFill>
                <a:schemeClr val="accent3">
                  <a:lumMod val="50000"/>
                </a:schemeClr>
              </a:solidFill>
              <a:sym typeface="微软雅黑" panose="020B0503020204020204" pitchFamily="34"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1000"/>
                                        <p:tgtEl>
                                          <p:spTgt spid="80"/>
                                        </p:tgtEl>
                                      </p:cBhvr>
                                    </p:animEffect>
                                    <p:anim calcmode="lin" valueType="num">
                                      <p:cBhvr>
                                        <p:cTn id="32" dur="1000" fill="hold"/>
                                        <p:tgtEl>
                                          <p:spTgt spid="80"/>
                                        </p:tgtEl>
                                        <p:attrNameLst>
                                          <p:attrName>ppt_x</p:attrName>
                                        </p:attrNameLst>
                                      </p:cBhvr>
                                      <p:tavLst>
                                        <p:tav tm="0">
                                          <p:val>
                                            <p:strVal val="#ppt_x"/>
                                          </p:val>
                                        </p:tav>
                                        <p:tav tm="100000">
                                          <p:val>
                                            <p:strVal val="#ppt_x"/>
                                          </p:val>
                                        </p:tav>
                                      </p:tavLst>
                                    </p:anim>
                                    <p:anim calcmode="lin" valueType="num">
                                      <p:cBhvr>
                                        <p:cTn id="3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7171"/>
                                        </p:tgtEl>
                                        <p:attrNameLst>
                                          <p:attrName>style.visibility</p:attrName>
                                        </p:attrNameLst>
                                      </p:cBhvr>
                                      <p:to>
                                        <p:strVal val="visible"/>
                                      </p:to>
                                    </p:set>
                                    <p:animEffect transition="in" filter="circle(in)">
                                      <p:cBhvr>
                                        <p:cTn id="38" dur="2000"/>
                                        <p:tgtEl>
                                          <p:spTgt spid="717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circle(in)">
                                      <p:cBhvr>
                                        <p:cTn id="41" dur="20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heel(1)">
                                      <p:cBhvr>
                                        <p:cTn id="46" dur="2000"/>
                                        <p:tgtEl>
                                          <p:spTgt spid="7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heel(1)">
                                      <p:cBhvr>
                                        <p:cTn id="49" dur="2000"/>
                                        <p:tgtEl>
                                          <p:spTgt spid="43"/>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heel(1)">
                                      <p:cBhvr>
                                        <p:cTn id="52" dur="2000"/>
                                        <p:tgtEl>
                                          <p:spTgt spid="8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randombar(horizontal)">
                                      <p:cBhvr>
                                        <p:cTn id="60" dur="500"/>
                                        <p:tgtEl>
                                          <p:spTgt spid="7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randombar(horizontal)">
                                      <p:cBhvr>
                                        <p:cTn id="63" dur="500"/>
                                        <p:tgtEl>
                                          <p:spTgt spid="8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randombar(horizontal)">
                                      <p:cBhvr>
                                        <p:cTn id="68" dur="500"/>
                                        <p:tgtEl>
                                          <p:spTgt spid="72"/>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randombar(horizontal)">
                                      <p:cBhvr>
                                        <p:cTn id="71" dur="500"/>
                                        <p:tgtEl>
                                          <p:spTgt spid="92"/>
                                        </p:tgtEl>
                                      </p:cBhvr>
                                    </p:animEffect>
                                  </p:childTnLst>
                                </p:cTn>
                              </p:par>
                              <p:par>
                                <p:cTn id="72" presetID="14" presetClass="entr" presetSubtype="10" fill="hold" nodeType="withEffect">
                                  <p:stCondLst>
                                    <p:cond delay="0"/>
                                  </p:stCondLst>
                                  <p:childTnLst>
                                    <p:set>
                                      <p:cBhvr>
                                        <p:cTn id="73" dur="1" fill="hold">
                                          <p:stCondLst>
                                            <p:cond delay="0"/>
                                          </p:stCondLst>
                                        </p:cTn>
                                        <p:tgtEl>
                                          <p:spTgt spid="89"/>
                                        </p:tgtEl>
                                        <p:attrNameLst>
                                          <p:attrName>style.visibility</p:attrName>
                                        </p:attrNameLst>
                                      </p:cBhvr>
                                      <p:to>
                                        <p:strVal val="visible"/>
                                      </p:to>
                                    </p:set>
                                    <p:animEffect transition="in" filter="randombar(horizontal)">
                                      <p:cBhvr>
                                        <p:cTn id="7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67" grpId="0" animBg="1"/>
      <p:bldP spid="79" grpId="0"/>
      <p:bldP spid="80" grpId="0"/>
      <p:bldP spid="43" grpId="0" animBg="1"/>
      <p:bldP spid="81" grpId="0" animBg="1"/>
      <p:bldP spid="83"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文本框 2"/>
          <p:cNvSpPr txBox="1"/>
          <p:nvPr/>
        </p:nvSpPr>
        <p:spPr>
          <a:xfrm>
            <a:off x="796339" y="259249"/>
            <a:ext cx="6094740" cy="521970"/>
          </a:xfrm>
          <a:prstGeom prst="rect">
            <a:avLst/>
          </a:prstGeom>
          <a:noFill/>
        </p:spPr>
        <p:txBody>
          <a:bodyPr wrap="square">
            <a:spAutoFit/>
          </a:body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实例</a:t>
            </a:r>
            <a:r>
              <a:rPr lang="en-US" altLang="zh-CN" sz="2800" b="1" noProof="1" smtClean="0">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smtClean="0">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城市人口</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吸引力评价研究</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2752575" y="905952"/>
            <a:ext cx="6392105" cy="5423398"/>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796339" y="259249"/>
            <a:ext cx="6094740" cy="521970"/>
          </a:xfrm>
          <a:prstGeom prst="rect">
            <a:avLst/>
          </a:prstGeom>
          <a:noFill/>
        </p:spPr>
        <p:txBody>
          <a:bodyPr wrap="square">
            <a:spAutoFit/>
          </a:body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实例</a:t>
            </a:r>
            <a:r>
              <a:rPr lang="en-US" altLang="zh-CN" sz="2800" b="1" noProof="1" smtClean="0">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smtClean="0">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城市人口</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吸引力评价研究</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9" name="组合 8"/>
          <p:cNvGrpSpPr/>
          <p:nvPr/>
        </p:nvGrpSpPr>
        <p:grpSpPr>
          <a:xfrm>
            <a:off x="1247367" y="2917405"/>
            <a:ext cx="2752299" cy="835713"/>
            <a:chOff x="1247367" y="2917405"/>
            <a:chExt cx="2752299" cy="835713"/>
          </a:xfrm>
        </p:grpSpPr>
        <p:grpSp>
          <p:nvGrpSpPr>
            <p:cNvPr id="26" name="淘宝店chenying0907出品 25"/>
            <p:cNvGrpSpPr/>
            <p:nvPr/>
          </p:nvGrpSpPr>
          <p:grpSpPr>
            <a:xfrm>
              <a:off x="1825158" y="2917405"/>
              <a:ext cx="2174508" cy="766476"/>
              <a:chOff x="2858371" y="2007393"/>
              <a:chExt cx="1678780" cy="591741"/>
            </a:xfrm>
            <a:solidFill>
              <a:srgbClr val="D74B4B"/>
            </a:solidFill>
          </p:grpSpPr>
          <p:cxnSp>
            <p:nvCxnSpPr>
              <p:cNvPr id="27" name="Straight Connector 63"/>
              <p:cNvCxnSpPr/>
              <p:nvPr/>
            </p:nvCxnSpPr>
            <p:spPr>
              <a:xfrm>
                <a:off x="2858371" y="2355056"/>
                <a:ext cx="1350169" cy="0"/>
              </a:xfrm>
              <a:prstGeom prst="line">
                <a:avLst/>
              </a:prstGeom>
              <a:grpFill/>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淘宝店chenying0907出品 27"/>
              <p:cNvGrpSpPr/>
              <p:nvPr/>
            </p:nvGrpSpPr>
            <p:grpSpPr>
              <a:xfrm>
                <a:off x="3945410" y="2007393"/>
                <a:ext cx="591741" cy="591741"/>
                <a:chOff x="4648200" y="2007393"/>
                <a:chExt cx="591741" cy="591741"/>
              </a:xfrm>
              <a:grpFill/>
            </p:grpSpPr>
            <p:sp>
              <p:nvSpPr>
                <p:cNvPr id="29" name="Oval 37"/>
                <p:cNvSpPr/>
                <p:nvPr/>
              </p:nvSpPr>
              <p:spPr bwMode="auto">
                <a:xfrm>
                  <a:off x="4648200" y="2007393"/>
                  <a:ext cx="591741" cy="591741"/>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555"/>
                </a:p>
              </p:txBody>
            </p:sp>
            <p:sp>
              <p:nvSpPr>
                <p:cNvPr id="30" name="淘宝店chenying0907出品 13"/>
                <p:cNvSpPr>
                  <a:spLocks noChangeAspect="1" noEditPoints="1"/>
                </p:cNvSpPr>
                <p:nvPr/>
              </p:nvSpPr>
              <p:spPr bwMode="auto">
                <a:xfrm>
                  <a:off x="4797030" y="2134792"/>
                  <a:ext cx="316706" cy="309563"/>
                </a:xfrm>
                <a:custGeom>
                  <a:avLst/>
                  <a:gdLst>
                    <a:gd name="T0" fmla="*/ 301610 w 226"/>
                    <a:gd name="T1" fmla="*/ 0 h 220"/>
                    <a:gd name="T2" fmla="*/ 179842 w 226"/>
                    <a:gd name="T3" fmla="*/ 88082 h 220"/>
                    <a:gd name="T4" fmla="*/ 177969 w 226"/>
                    <a:gd name="T5" fmla="*/ 88082 h 220"/>
                    <a:gd name="T6" fmla="*/ 44960 w 226"/>
                    <a:gd name="T7" fmla="*/ 223016 h 220"/>
                    <a:gd name="T8" fmla="*/ 1873 w 226"/>
                    <a:gd name="T9" fmla="*/ 354202 h 220"/>
                    <a:gd name="T10" fmla="*/ 44960 w 226"/>
                    <a:gd name="T11" fmla="*/ 412299 h 220"/>
                    <a:gd name="T12" fmla="*/ 168602 w 226"/>
                    <a:gd name="T13" fmla="*/ 380440 h 220"/>
                    <a:gd name="T14" fmla="*/ 387784 w 226"/>
                    <a:gd name="T15" fmla="*/ 170542 h 220"/>
                    <a:gd name="T16" fmla="*/ 206069 w 226"/>
                    <a:gd name="T17" fmla="*/ 307350 h 220"/>
                    <a:gd name="T18" fmla="*/ 318470 w 226"/>
                    <a:gd name="T19" fmla="*/ 151801 h 220"/>
                    <a:gd name="T20" fmla="*/ 305357 w 226"/>
                    <a:gd name="T21" fmla="*/ 215520 h 220"/>
                    <a:gd name="T22" fmla="*/ 206069 w 226"/>
                    <a:gd name="T23" fmla="*/ 316721 h 220"/>
                    <a:gd name="T24" fmla="*/ 191082 w 226"/>
                    <a:gd name="T25" fmla="*/ 260498 h 220"/>
                    <a:gd name="T26" fmla="*/ 147995 w 226"/>
                    <a:gd name="T27" fmla="*/ 219268 h 220"/>
                    <a:gd name="T28" fmla="*/ 297863 w 226"/>
                    <a:gd name="T29" fmla="*/ 114319 h 220"/>
                    <a:gd name="T30" fmla="*/ 191082 w 226"/>
                    <a:gd name="T31" fmla="*/ 260498 h 220"/>
                    <a:gd name="T32" fmla="*/ 97414 w 226"/>
                    <a:gd name="T33" fmla="*/ 206150 h 220"/>
                    <a:gd name="T34" fmla="*/ 256650 w 226"/>
                    <a:gd name="T35" fmla="*/ 91830 h 220"/>
                    <a:gd name="T36" fmla="*/ 54327 w 226"/>
                    <a:gd name="T37" fmla="*/ 384188 h 220"/>
                    <a:gd name="T38" fmla="*/ 26227 w 226"/>
                    <a:gd name="T39" fmla="*/ 367321 h 220"/>
                    <a:gd name="T40" fmla="*/ 41214 w 226"/>
                    <a:gd name="T41" fmla="*/ 311098 h 220"/>
                    <a:gd name="T42" fmla="*/ 101161 w 226"/>
                    <a:gd name="T43" fmla="*/ 372943 h 220"/>
                    <a:gd name="T44" fmla="*/ 114275 w 226"/>
                    <a:gd name="T45" fmla="*/ 369195 h 220"/>
                    <a:gd name="T46" fmla="*/ 44960 w 226"/>
                    <a:gd name="T47" fmla="*/ 297980 h 220"/>
                    <a:gd name="T48" fmla="*/ 61821 w 226"/>
                    <a:gd name="T49" fmla="*/ 241757 h 220"/>
                    <a:gd name="T50" fmla="*/ 166729 w 226"/>
                    <a:gd name="T51" fmla="*/ 354202 h 220"/>
                    <a:gd name="T52" fmla="*/ 114275 w 226"/>
                    <a:gd name="T53" fmla="*/ 369195 h 220"/>
                    <a:gd name="T54" fmla="*/ 348444 w 226"/>
                    <a:gd name="T55" fmla="*/ 174290 h 220"/>
                    <a:gd name="T56" fmla="*/ 314723 w 226"/>
                    <a:gd name="T57" fmla="*/ 97452 h 220"/>
                    <a:gd name="T58" fmla="*/ 260396 w 226"/>
                    <a:gd name="T59" fmla="*/ 43104 h 220"/>
                    <a:gd name="T60" fmla="*/ 359684 w 226"/>
                    <a:gd name="T61" fmla="*/ 50600 h 220"/>
                    <a:gd name="T62" fmla="*/ 369051 w 226"/>
                    <a:gd name="T63" fmla="*/ 15180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220"/>
                    <a:gd name="T98" fmla="*/ 226 w 226"/>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88831" tIns="44415" rIns="88831" bIns="44415"/>
                <a:lstStyle/>
                <a:p>
                  <a:endParaRPr lang="zh-CN" altLang="en-US" sz="3370"/>
                </a:p>
              </p:txBody>
            </p:sp>
          </p:grpSp>
        </p:grpSp>
        <p:grpSp>
          <p:nvGrpSpPr>
            <p:cNvPr id="74" name="组合 73"/>
            <p:cNvGrpSpPr/>
            <p:nvPr/>
          </p:nvGrpSpPr>
          <p:grpSpPr>
            <a:xfrm>
              <a:off x="1247367" y="2931132"/>
              <a:ext cx="1158197" cy="821986"/>
              <a:chOff x="1242273" y="2891073"/>
              <a:chExt cx="1158197" cy="1090338"/>
            </a:xfrm>
            <a:solidFill>
              <a:srgbClr val="2F497D"/>
            </a:solidFill>
          </p:grpSpPr>
          <p:sp>
            <p:nvSpPr>
              <p:cNvPr id="38" name="Rounded 淘宝店chenying0907出品 11"/>
              <p:cNvSpPr>
                <a:spLocks noChangeArrowheads="1"/>
              </p:cNvSpPr>
              <p:nvPr/>
            </p:nvSpPr>
            <p:spPr bwMode="auto">
              <a:xfrm>
                <a:off x="1242273" y="2891073"/>
                <a:ext cx="1158197" cy="1090338"/>
              </a:xfrm>
              <a:prstGeom prst="roundRect">
                <a:avLst>
                  <a:gd name="adj" fmla="val 9375"/>
                </a:avLst>
              </a:prstGeom>
              <a:grpFill/>
              <a:ln w="9525">
                <a:noFill/>
                <a:round/>
              </a:ln>
              <a:effectLst>
                <a:outerShdw blurRad="40000" dist="23000" dir="5400000" rotWithShape="0">
                  <a:srgbClr val="808080">
                    <a:alpha val="34999"/>
                  </a:srgbClr>
                </a:outerShdw>
              </a:effectLst>
            </p:spPr>
            <p:txBody>
              <a:bodyPr anchor="ctr"/>
              <a:lstStyle/>
              <a:p>
                <a:pPr algn="ctr"/>
                <a:endParaRPr lang="id-ID" altLang="id-ID" sz="3370">
                  <a:solidFill>
                    <a:schemeClr val="bg1"/>
                  </a:solidFill>
                  <a:latin typeface="Calibri" panose="020F0502020204030204" pitchFamily="34" charset="0"/>
                  <a:ea typeface="MS PGothic" panose="020B0600070205080204" pitchFamily="34" charset="-128"/>
                </a:endParaRPr>
              </a:p>
            </p:txBody>
          </p:sp>
          <p:sp>
            <p:nvSpPr>
              <p:cNvPr id="39" name="TextBox 23"/>
              <p:cNvSpPr txBox="1">
                <a:spLocks noChangeArrowheads="1"/>
              </p:cNvSpPr>
              <p:nvPr/>
            </p:nvSpPr>
            <p:spPr bwMode="auto">
              <a:xfrm>
                <a:off x="1448379" y="3159780"/>
                <a:ext cx="842474"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a:solidFill>
                      <a:schemeClr val="bg1"/>
                    </a:solidFill>
                    <a:latin typeface="微软雅黑 Light" panose="020B0502040204020203" pitchFamily="34" charset="-122"/>
                    <a:ea typeface="微软雅黑 Light" panose="020B0502040204020203" pitchFamily="34" charset="-122"/>
                  </a:rPr>
                  <a:t>地区</a:t>
                </a:r>
                <a:endParaRPr lang="nb-NO" altLang="id-ID" sz="2400" b="1" dirty="0">
                  <a:solidFill>
                    <a:schemeClr val="bg1"/>
                  </a:solidFill>
                  <a:latin typeface="微软雅黑 Light" panose="020B0502040204020203" pitchFamily="34" charset="-122"/>
                  <a:ea typeface="微软雅黑 Light" panose="020B0502040204020203" pitchFamily="34" charset="-122"/>
                </a:endParaRPr>
              </a:p>
            </p:txBody>
          </p:sp>
        </p:grpSp>
        <p:sp>
          <p:nvSpPr>
            <p:cNvPr id="61" name="Freeform 92"/>
            <p:cNvSpPr>
              <a:spLocks noEditPoints="1"/>
            </p:cNvSpPr>
            <p:nvPr/>
          </p:nvSpPr>
          <p:spPr bwMode="auto">
            <a:xfrm>
              <a:off x="3419259" y="3112395"/>
              <a:ext cx="410227" cy="359905"/>
            </a:xfrm>
            <a:custGeom>
              <a:avLst/>
              <a:gdLst>
                <a:gd name="T0" fmla="*/ 446 w 645"/>
                <a:gd name="T1" fmla="*/ 290 h 488"/>
                <a:gd name="T2" fmla="*/ 494 w 645"/>
                <a:gd name="T3" fmla="*/ 261 h 488"/>
                <a:gd name="T4" fmla="*/ 336 w 645"/>
                <a:gd name="T5" fmla="*/ 252 h 488"/>
                <a:gd name="T6" fmla="*/ 368 w 645"/>
                <a:gd name="T7" fmla="*/ 290 h 488"/>
                <a:gd name="T8" fmla="*/ 400 w 645"/>
                <a:gd name="T9" fmla="*/ 252 h 488"/>
                <a:gd name="T10" fmla="*/ 244 w 645"/>
                <a:gd name="T11" fmla="*/ 252 h 488"/>
                <a:gd name="T12" fmla="*/ 275 w 645"/>
                <a:gd name="T13" fmla="*/ 290 h 488"/>
                <a:gd name="T14" fmla="*/ 307 w 645"/>
                <a:gd name="T15" fmla="*/ 252 h 488"/>
                <a:gd name="T16" fmla="*/ 151 w 645"/>
                <a:gd name="T17" fmla="*/ 252 h 488"/>
                <a:gd name="T18" fmla="*/ 183 w 645"/>
                <a:gd name="T19" fmla="*/ 290 h 488"/>
                <a:gd name="T20" fmla="*/ 214 w 645"/>
                <a:gd name="T21" fmla="*/ 252 h 488"/>
                <a:gd name="T22" fmla="*/ 523 w 645"/>
                <a:gd name="T23" fmla="*/ 252 h 488"/>
                <a:gd name="T24" fmla="*/ 58 w 645"/>
                <a:gd name="T25" fmla="*/ 358 h 488"/>
                <a:gd name="T26" fmla="*/ 115 w 645"/>
                <a:gd name="T27" fmla="*/ 340 h 488"/>
                <a:gd name="T28" fmla="*/ 178 w 645"/>
                <a:gd name="T29" fmla="*/ 358 h 488"/>
                <a:gd name="T30" fmla="*/ 146 w 645"/>
                <a:gd name="T31" fmla="*/ 320 h 488"/>
                <a:gd name="T32" fmla="*/ 207 w 645"/>
                <a:gd name="T33" fmla="*/ 340 h 488"/>
                <a:gd name="T34" fmla="*/ 271 w 645"/>
                <a:gd name="T35" fmla="*/ 358 h 488"/>
                <a:gd name="T36" fmla="*/ 239 w 645"/>
                <a:gd name="T37" fmla="*/ 320 h 488"/>
                <a:gd name="T38" fmla="*/ 300 w 645"/>
                <a:gd name="T39" fmla="*/ 340 h 488"/>
                <a:gd name="T40" fmla="*/ 363 w 645"/>
                <a:gd name="T41" fmla="*/ 358 h 488"/>
                <a:gd name="T42" fmla="*/ 332 w 645"/>
                <a:gd name="T43" fmla="*/ 320 h 488"/>
                <a:gd name="T44" fmla="*/ 393 w 645"/>
                <a:gd name="T45" fmla="*/ 340 h 488"/>
                <a:gd name="T46" fmla="*/ 456 w 645"/>
                <a:gd name="T47" fmla="*/ 358 h 488"/>
                <a:gd name="T48" fmla="*/ 424 w 645"/>
                <a:gd name="T49" fmla="*/ 320 h 488"/>
                <a:gd name="T50" fmla="*/ 586 w 645"/>
                <a:gd name="T51" fmla="*/ 358 h 488"/>
                <a:gd name="T52" fmla="*/ 122 w 645"/>
                <a:gd name="T53" fmla="*/ 385 h 488"/>
                <a:gd name="T54" fmla="*/ 151 w 645"/>
                <a:gd name="T55" fmla="*/ 424 h 488"/>
                <a:gd name="T56" fmla="*/ 338 w 645"/>
                <a:gd name="T57" fmla="*/ 424 h 488"/>
                <a:gd name="T58" fmla="*/ 400 w 645"/>
                <a:gd name="T59" fmla="*/ 385 h 488"/>
                <a:gd name="T60" fmla="*/ 213 w 645"/>
                <a:gd name="T61" fmla="*/ 385 h 488"/>
                <a:gd name="T62" fmla="*/ 429 w 645"/>
                <a:gd name="T63" fmla="*/ 404 h 488"/>
                <a:gd name="T64" fmla="*/ 494 w 645"/>
                <a:gd name="T65" fmla="*/ 424 h 488"/>
                <a:gd name="T66" fmla="*/ 462 w 645"/>
                <a:gd name="T67" fmla="*/ 385 h 488"/>
                <a:gd name="T68" fmla="*/ 586 w 645"/>
                <a:gd name="T69" fmla="*/ 424 h 488"/>
                <a:gd name="T70" fmla="*/ 122 w 645"/>
                <a:gd name="T71" fmla="*/ 252 h 488"/>
                <a:gd name="T72" fmla="*/ 304 w 645"/>
                <a:gd name="T73" fmla="*/ 101 h 488"/>
                <a:gd name="T74" fmla="*/ 327 w 645"/>
                <a:gd name="T75" fmla="*/ 38 h 488"/>
                <a:gd name="T76" fmla="*/ 363 w 645"/>
                <a:gd name="T77" fmla="*/ 4 h 488"/>
                <a:gd name="T78" fmla="*/ 407 w 645"/>
                <a:gd name="T79" fmla="*/ 5 h 488"/>
                <a:gd name="T80" fmla="*/ 483 w 645"/>
                <a:gd name="T81" fmla="*/ 44 h 488"/>
                <a:gd name="T82" fmla="*/ 549 w 645"/>
                <a:gd name="T83" fmla="*/ 65 h 488"/>
                <a:gd name="T84" fmla="*/ 605 w 645"/>
                <a:gd name="T85" fmla="*/ 30 h 488"/>
                <a:gd name="T86" fmla="*/ 593 w 645"/>
                <a:gd name="T87" fmla="*/ 91 h 488"/>
                <a:gd name="T88" fmla="*/ 518 w 645"/>
                <a:gd name="T89" fmla="*/ 100 h 488"/>
                <a:gd name="T90" fmla="*/ 423 w 645"/>
                <a:gd name="T91" fmla="*/ 51 h 488"/>
                <a:gd name="T92" fmla="*/ 372 w 645"/>
                <a:gd name="T93" fmla="*/ 43 h 488"/>
                <a:gd name="T94" fmla="*/ 339 w 645"/>
                <a:gd name="T95" fmla="*/ 110 h 488"/>
                <a:gd name="T96" fmla="*/ 616 w 645"/>
                <a:gd name="T97" fmla="*/ 179 h 488"/>
                <a:gd name="T98" fmla="*/ 632 w 645"/>
                <a:gd name="T99" fmla="*/ 450 h 488"/>
                <a:gd name="T100" fmla="*/ 610 w 645"/>
                <a:gd name="T101" fmla="*/ 484 h 488"/>
                <a:gd name="T102" fmla="*/ 16 w 645"/>
                <a:gd name="T103" fmla="*/ 480 h 488"/>
                <a:gd name="T104" fmla="*/ 0 w 645"/>
                <a:gd name="T105" fmla="*/ 211 h 488"/>
                <a:gd name="T106" fmla="*/ 22 w 645"/>
                <a:gd name="T107" fmla="*/ 17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5" h="488">
                  <a:moveTo>
                    <a:pt x="429" y="252"/>
                  </a:moveTo>
                  <a:lnTo>
                    <a:pt x="429" y="261"/>
                  </a:lnTo>
                  <a:lnTo>
                    <a:pt x="429" y="270"/>
                  </a:lnTo>
                  <a:lnTo>
                    <a:pt x="429" y="281"/>
                  </a:lnTo>
                  <a:lnTo>
                    <a:pt x="429" y="290"/>
                  </a:lnTo>
                  <a:lnTo>
                    <a:pt x="446" y="290"/>
                  </a:lnTo>
                  <a:lnTo>
                    <a:pt x="462" y="290"/>
                  </a:lnTo>
                  <a:lnTo>
                    <a:pt x="477" y="290"/>
                  </a:lnTo>
                  <a:lnTo>
                    <a:pt x="494" y="290"/>
                  </a:lnTo>
                  <a:lnTo>
                    <a:pt x="494" y="281"/>
                  </a:lnTo>
                  <a:lnTo>
                    <a:pt x="494" y="270"/>
                  </a:lnTo>
                  <a:lnTo>
                    <a:pt x="494" y="261"/>
                  </a:lnTo>
                  <a:lnTo>
                    <a:pt x="494" y="252"/>
                  </a:lnTo>
                  <a:lnTo>
                    <a:pt x="477" y="252"/>
                  </a:lnTo>
                  <a:lnTo>
                    <a:pt x="462" y="252"/>
                  </a:lnTo>
                  <a:lnTo>
                    <a:pt x="446" y="252"/>
                  </a:lnTo>
                  <a:lnTo>
                    <a:pt x="429" y="252"/>
                  </a:lnTo>
                  <a:close/>
                  <a:moveTo>
                    <a:pt x="336" y="252"/>
                  </a:moveTo>
                  <a:lnTo>
                    <a:pt x="336" y="261"/>
                  </a:lnTo>
                  <a:lnTo>
                    <a:pt x="336" y="270"/>
                  </a:lnTo>
                  <a:lnTo>
                    <a:pt x="336" y="281"/>
                  </a:lnTo>
                  <a:lnTo>
                    <a:pt x="336" y="290"/>
                  </a:lnTo>
                  <a:lnTo>
                    <a:pt x="353" y="290"/>
                  </a:lnTo>
                  <a:lnTo>
                    <a:pt x="368" y="290"/>
                  </a:lnTo>
                  <a:lnTo>
                    <a:pt x="385" y="290"/>
                  </a:lnTo>
                  <a:lnTo>
                    <a:pt x="400" y="290"/>
                  </a:lnTo>
                  <a:lnTo>
                    <a:pt x="400" y="281"/>
                  </a:lnTo>
                  <a:lnTo>
                    <a:pt x="400" y="270"/>
                  </a:lnTo>
                  <a:lnTo>
                    <a:pt x="400" y="261"/>
                  </a:lnTo>
                  <a:lnTo>
                    <a:pt x="400" y="252"/>
                  </a:lnTo>
                  <a:lnTo>
                    <a:pt x="385" y="252"/>
                  </a:lnTo>
                  <a:lnTo>
                    <a:pt x="368" y="252"/>
                  </a:lnTo>
                  <a:lnTo>
                    <a:pt x="353" y="252"/>
                  </a:lnTo>
                  <a:lnTo>
                    <a:pt x="336" y="252"/>
                  </a:lnTo>
                  <a:lnTo>
                    <a:pt x="336" y="252"/>
                  </a:lnTo>
                  <a:close/>
                  <a:moveTo>
                    <a:pt x="244" y="252"/>
                  </a:moveTo>
                  <a:lnTo>
                    <a:pt x="244" y="261"/>
                  </a:lnTo>
                  <a:lnTo>
                    <a:pt x="244" y="270"/>
                  </a:lnTo>
                  <a:lnTo>
                    <a:pt x="244" y="281"/>
                  </a:lnTo>
                  <a:lnTo>
                    <a:pt x="244" y="290"/>
                  </a:lnTo>
                  <a:lnTo>
                    <a:pt x="260" y="290"/>
                  </a:lnTo>
                  <a:lnTo>
                    <a:pt x="275" y="290"/>
                  </a:lnTo>
                  <a:lnTo>
                    <a:pt x="292" y="290"/>
                  </a:lnTo>
                  <a:lnTo>
                    <a:pt x="307" y="290"/>
                  </a:lnTo>
                  <a:lnTo>
                    <a:pt x="307" y="281"/>
                  </a:lnTo>
                  <a:lnTo>
                    <a:pt x="307" y="270"/>
                  </a:lnTo>
                  <a:lnTo>
                    <a:pt x="307" y="261"/>
                  </a:lnTo>
                  <a:lnTo>
                    <a:pt x="307" y="252"/>
                  </a:lnTo>
                  <a:lnTo>
                    <a:pt x="292" y="252"/>
                  </a:lnTo>
                  <a:lnTo>
                    <a:pt x="275" y="252"/>
                  </a:lnTo>
                  <a:lnTo>
                    <a:pt x="260" y="252"/>
                  </a:lnTo>
                  <a:lnTo>
                    <a:pt x="244" y="252"/>
                  </a:lnTo>
                  <a:lnTo>
                    <a:pt x="244" y="252"/>
                  </a:lnTo>
                  <a:close/>
                  <a:moveTo>
                    <a:pt x="151" y="252"/>
                  </a:moveTo>
                  <a:lnTo>
                    <a:pt x="151" y="261"/>
                  </a:lnTo>
                  <a:lnTo>
                    <a:pt x="151" y="270"/>
                  </a:lnTo>
                  <a:lnTo>
                    <a:pt x="151" y="281"/>
                  </a:lnTo>
                  <a:lnTo>
                    <a:pt x="151" y="290"/>
                  </a:lnTo>
                  <a:lnTo>
                    <a:pt x="166" y="290"/>
                  </a:lnTo>
                  <a:lnTo>
                    <a:pt x="183" y="290"/>
                  </a:lnTo>
                  <a:lnTo>
                    <a:pt x="198" y="290"/>
                  </a:lnTo>
                  <a:lnTo>
                    <a:pt x="214" y="290"/>
                  </a:lnTo>
                  <a:lnTo>
                    <a:pt x="214" y="281"/>
                  </a:lnTo>
                  <a:lnTo>
                    <a:pt x="214" y="270"/>
                  </a:lnTo>
                  <a:lnTo>
                    <a:pt x="214" y="261"/>
                  </a:lnTo>
                  <a:lnTo>
                    <a:pt x="214" y="252"/>
                  </a:lnTo>
                  <a:lnTo>
                    <a:pt x="198" y="252"/>
                  </a:lnTo>
                  <a:lnTo>
                    <a:pt x="183" y="252"/>
                  </a:lnTo>
                  <a:lnTo>
                    <a:pt x="166" y="252"/>
                  </a:lnTo>
                  <a:lnTo>
                    <a:pt x="151" y="252"/>
                  </a:lnTo>
                  <a:lnTo>
                    <a:pt x="151" y="252"/>
                  </a:lnTo>
                  <a:close/>
                  <a:moveTo>
                    <a:pt x="523" y="252"/>
                  </a:moveTo>
                  <a:lnTo>
                    <a:pt x="523" y="290"/>
                  </a:lnTo>
                  <a:lnTo>
                    <a:pt x="586" y="290"/>
                  </a:lnTo>
                  <a:lnTo>
                    <a:pt x="586" y="252"/>
                  </a:lnTo>
                  <a:lnTo>
                    <a:pt x="523" y="252"/>
                  </a:lnTo>
                  <a:close/>
                  <a:moveTo>
                    <a:pt x="58" y="320"/>
                  </a:moveTo>
                  <a:lnTo>
                    <a:pt x="58" y="358"/>
                  </a:lnTo>
                  <a:lnTo>
                    <a:pt x="83" y="358"/>
                  </a:lnTo>
                  <a:lnTo>
                    <a:pt x="83" y="320"/>
                  </a:lnTo>
                  <a:lnTo>
                    <a:pt x="58" y="320"/>
                  </a:lnTo>
                  <a:close/>
                  <a:moveTo>
                    <a:pt x="115" y="320"/>
                  </a:moveTo>
                  <a:lnTo>
                    <a:pt x="115" y="329"/>
                  </a:lnTo>
                  <a:lnTo>
                    <a:pt x="115" y="340"/>
                  </a:lnTo>
                  <a:lnTo>
                    <a:pt x="115" y="349"/>
                  </a:lnTo>
                  <a:lnTo>
                    <a:pt x="115" y="358"/>
                  </a:lnTo>
                  <a:lnTo>
                    <a:pt x="130" y="358"/>
                  </a:lnTo>
                  <a:lnTo>
                    <a:pt x="146" y="358"/>
                  </a:lnTo>
                  <a:lnTo>
                    <a:pt x="162" y="358"/>
                  </a:lnTo>
                  <a:lnTo>
                    <a:pt x="178" y="358"/>
                  </a:lnTo>
                  <a:lnTo>
                    <a:pt x="178" y="349"/>
                  </a:lnTo>
                  <a:lnTo>
                    <a:pt x="178" y="340"/>
                  </a:lnTo>
                  <a:lnTo>
                    <a:pt x="178" y="329"/>
                  </a:lnTo>
                  <a:lnTo>
                    <a:pt x="178" y="320"/>
                  </a:lnTo>
                  <a:lnTo>
                    <a:pt x="162" y="320"/>
                  </a:lnTo>
                  <a:lnTo>
                    <a:pt x="146" y="320"/>
                  </a:lnTo>
                  <a:lnTo>
                    <a:pt x="130" y="320"/>
                  </a:lnTo>
                  <a:lnTo>
                    <a:pt x="115" y="320"/>
                  </a:lnTo>
                  <a:lnTo>
                    <a:pt x="115" y="320"/>
                  </a:lnTo>
                  <a:close/>
                  <a:moveTo>
                    <a:pt x="207" y="320"/>
                  </a:moveTo>
                  <a:lnTo>
                    <a:pt x="207" y="329"/>
                  </a:lnTo>
                  <a:lnTo>
                    <a:pt x="207" y="340"/>
                  </a:lnTo>
                  <a:lnTo>
                    <a:pt x="207" y="349"/>
                  </a:lnTo>
                  <a:lnTo>
                    <a:pt x="207" y="358"/>
                  </a:lnTo>
                  <a:lnTo>
                    <a:pt x="224" y="358"/>
                  </a:lnTo>
                  <a:lnTo>
                    <a:pt x="239" y="358"/>
                  </a:lnTo>
                  <a:lnTo>
                    <a:pt x="255" y="358"/>
                  </a:lnTo>
                  <a:lnTo>
                    <a:pt x="271" y="358"/>
                  </a:lnTo>
                  <a:lnTo>
                    <a:pt x="271" y="349"/>
                  </a:lnTo>
                  <a:lnTo>
                    <a:pt x="271" y="340"/>
                  </a:lnTo>
                  <a:lnTo>
                    <a:pt x="271" y="329"/>
                  </a:lnTo>
                  <a:lnTo>
                    <a:pt x="271" y="320"/>
                  </a:lnTo>
                  <a:lnTo>
                    <a:pt x="255" y="320"/>
                  </a:lnTo>
                  <a:lnTo>
                    <a:pt x="239" y="320"/>
                  </a:lnTo>
                  <a:lnTo>
                    <a:pt x="224" y="320"/>
                  </a:lnTo>
                  <a:lnTo>
                    <a:pt x="207" y="320"/>
                  </a:lnTo>
                  <a:lnTo>
                    <a:pt x="207" y="320"/>
                  </a:lnTo>
                  <a:close/>
                  <a:moveTo>
                    <a:pt x="300" y="320"/>
                  </a:moveTo>
                  <a:lnTo>
                    <a:pt x="300" y="329"/>
                  </a:lnTo>
                  <a:lnTo>
                    <a:pt x="300" y="340"/>
                  </a:lnTo>
                  <a:lnTo>
                    <a:pt x="300" y="349"/>
                  </a:lnTo>
                  <a:lnTo>
                    <a:pt x="300" y="358"/>
                  </a:lnTo>
                  <a:lnTo>
                    <a:pt x="316" y="358"/>
                  </a:lnTo>
                  <a:lnTo>
                    <a:pt x="332" y="358"/>
                  </a:lnTo>
                  <a:lnTo>
                    <a:pt x="348" y="358"/>
                  </a:lnTo>
                  <a:lnTo>
                    <a:pt x="363" y="358"/>
                  </a:lnTo>
                  <a:lnTo>
                    <a:pt x="363" y="349"/>
                  </a:lnTo>
                  <a:lnTo>
                    <a:pt x="363" y="340"/>
                  </a:lnTo>
                  <a:lnTo>
                    <a:pt x="363" y="329"/>
                  </a:lnTo>
                  <a:lnTo>
                    <a:pt x="363" y="320"/>
                  </a:lnTo>
                  <a:lnTo>
                    <a:pt x="348" y="320"/>
                  </a:lnTo>
                  <a:lnTo>
                    <a:pt x="332" y="320"/>
                  </a:lnTo>
                  <a:lnTo>
                    <a:pt x="316" y="320"/>
                  </a:lnTo>
                  <a:lnTo>
                    <a:pt x="300" y="320"/>
                  </a:lnTo>
                  <a:lnTo>
                    <a:pt x="300" y="320"/>
                  </a:lnTo>
                  <a:close/>
                  <a:moveTo>
                    <a:pt x="393" y="320"/>
                  </a:moveTo>
                  <a:lnTo>
                    <a:pt x="393" y="329"/>
                  </a:lnTo>
                  <a:lnTo>
                    <a:pt x="393" y="340"/>
                  </a:lnTo>
                  <a:lnTo>
                    <a:pt x="393" y="349"/>
                  </a:lnTo>
                  <a:lnTo>
                    <a:pt x="393" y="358"/>
                  </a:lnTo>
                  <a:lnTo>
                    <a:pt x="409" y="358"/>
                  </a:lnTo>
                  <a:lnTo>
                    <a:pt x="424" y="358"/>
                  </a:lnTo>
                  <a:lnTo>
                    <a:pt x="441" y="358"/>
                  </a:lnTo>
                  <a:lnTo>
                    <a:pt x="456" y="358"/>
                  </a:lnTo>
                  <a:lnTo>
                    <a:pt x="456" y="349"/>
                  </a:lnTo>
                  <a:lnTo>
                    <a:pt x="456" y="340"/>
                  </a:lnTo>
                  <a:lnTo>
                    <a:pt x="456" y="329"/>
                  </a:lnTo>
                  <a:lnTo>
                    <a:pt x="456" y="320"/>
                  </a:lnTo>
                  <a:lnTo>
                    <a:pt x="441" y="320"/>
                  </a:lnTo>
                  <a:lnTo>
                    <a:pt x="424" y="320"/>
                  </a:lnTo>
                  <a:lnTo>
                    <a:pt x="409" y="320"/>
                  </a:lnTo>
                  <a:lnTo>
                    <a:pt x="393" y="320"/>
                  </a:lnTo>
                  <a:lnTo>
                    <a:pt x="393" y="320"/>
                  </a:lnTo>
                  <a:close/>
                  <a:moveTo>
                    <a:pt x="487" y="320"/>
                  </a:moveTo>
                  <a:lnTo>
                    <a:pt x="487" y="358"/>
                  </a:lnTo>
                  <a:lnTo>
                    <a:pt x="586" y="358"/>
                  </a:lnTo>
                  <a:lnTo>
                    <a:pt x="586" y="320"/>
                  </a:lnTo>
                  <a:lnTo>
                    <a:pt x="487" y="320"/>
                  </a:lnTo>
                  <a:close/>
                  <a:moveTo>
                    <a:pt x="58" y="385"/>
                  </a:moveTo>
                  <a:lnTo>
                    <a:pt x="58" y="424"/>
                  </a:lnTo>
                  <a:lnTo>
                    <a:pt x="122" y="424"/>
                  </a:lnTo>
                  <a:lnTo>
                    <a:pt x="122" y="385"/>
                  </a:lnTo>
                  <a:lnTo>
                    <a:pt x="58" y="385"/>
                  </a:lnTo>
                  <a:close/>
                  <a:moveTo>
                    <a:pt x="151" y="385"/>
                  </a:moveTo>
                  <a:lnTo>
                    <a:pt x="151" y="395"/>
                  </a:lnTo>
                  <a:lnTo>
                    <a:pt x="151" y="404"/>
                  </a:lnTo>
                  <a:lnTo>
                    <a:pt x="151" y="414"/>
                  </a:lnTo>
                  <a:lnTo>
                    <a:pt x="151" y="424"/>
                  </a:lnTo>
                  <a:lnTo>
                    <a:pt x="182" y="424"/>
                  </a:lnTo>
                  <a:lnTo>
                    <a:pt x="213" y="424"/>
                  </a:lnTo>
                  <a:lnTo>
                    <a:pt x="245" y="424"/>
                  </a:lnTo>
                  <a:lnTo>
                    <a:pt x="275" y="424"/>
                  </a:lnTo>
                  <a:lnTo>
                    <a:pt x="307" y="424"/>
                  </a:lnTo>
                  <a:lnTo>
                    <a:pt x="338" y="424"/>
                  </a:lnTo>
                  <a:lnTo>
                    <a:pt x="369" y="424"/>
                  </a:lnTo>
                  <a:lnTo>
                    <a:pt x="400" y="424"/>
                  </a:lnTo>
                  <a:lnTo>
                    <a:pt x="400" y="414"/>
                  </a:lnTo>
                  <a:lnTo>
                    <a:pt x="400" y="404"/>
                  </a:lnTo>
                  <a:lnTo>
                    <a:pt x="400" y="395"/>
                  </a:lnTo>
                  <a:lnTo>
                    <a:pt x="400" y="385"/>
                  </a:lnTo>
                  <a:lnTo>
                    <a:pt x="369" y="385"/>
                  </a:lnTo>
                  <a:lnTo>
                    <a:pt x="338" y="385"/>
                  </a:lnTo>
                  <a:lnTo>
                    <a:pt x="307" y="385"/>
                  </a:lnTo>
                  <a:lnTo>
                    <a:pt x="275" y="385"/>
                  </a:lnTo>
                  <a:lnTo>
                    <a:pt x="245" y="385"/>
                  </a:lnTo>
                  <a:lnTo>
                    <a:pt x="213" y="385"/>
                  </a:lnTo>
                  <a:lnTo>
                    <a:pt x="182" y="385"/>
                  </a:lnTo>
                  <a:lnTo>
                    <a:pt x="151" y="385"/>
                  </a:lnTo>
                  <a:lnTo>
                    <a:pt x="151" y="385"/>
                  </a:lnTo>
                  <a:close/>
                  <a:moveTo>
                    <a:pt x="429" y="385"/>
                  </a:moveTo>
                  <a:lnTo>
                    <a:pt x="429" y="395"/>
                  </a:lnTo>
                  <a:lnTo>
                    <a:pt x="429" y="404"/>
                  </a:lnTo>
                  <a:lnTo>
                    <a:pt x="429" y="414"/>
                  </a:lnTo>
                  <a:lnTo>
                    <a:pt x="429" y="424"/>
                  </a:lnTo>
                  <a:lnTo>
                    <a:pt x="446" y="424"/>
                  </a:lnTo>
                  <a:lnTo>
                    <a:pt x="462" y="424"/>
                  </a:lnTo>
                  <a:lnTo>
                    <a:pt x="477" y="424"/>
                  </a:lnTo>
                  <a:lnTo>
                    <a:pt x="494" y="424"/>
                  </a:lnTo>
                  <a:lnTo>
                    <a:pt x="494" y="414"/>
                  </a:lnTo>
                  <a:lnTo>
                    <a:pt x="494" y="404"/>
                  </a:lnTo>
                  <a:lnTo>
                    <a:pt x="494" y="395"/>
                  </a:lnTo>
                  <a:lnTo>
                    <a:pt x="494" y="385"/>
                  </a:lnTo>
                  <a:lnTo>
                    <a:pt x="477" y="385"/>
                  </a:lnTo>
                  <a:lnTo>
                    <a:pt x="462" y="385"/>
                  </a:lnTo>
                  <a:lnTo>
                    <a:pt x="446" y="385"/>
                  </a:lnTo>
                  <a:lnTo>
                    <a:pt x="429" y="385"/>
                  </a:lnTo>
                  <a:lnTo>
                    <a:pt x="429" y="385"/>
                  </a:lnTo>
                  <a:close/>
                  <a:moveTo>
                    <a:pt x="523" y="385"/>
                  </a:moveTo>
                  <a:lnTo>
                    <a:pt x="523" y="424"/>
                  </a:lnTo>
                  <a:lnTo>
                    <a:pt x="586" y="424"/>
                  </a:lnTo>
                  <a:lnTo>
                    <a:pt x="586" y="385"/>
                  </a:lnTo>
                  <a:lnTo>
                    <a:pt x="523" y="385"/>
                  </a:lnTo>
                  <a:close/>
                  <a:moveTo>
                    <a:pt x="58" y="252"/>
                  </a:moveTo>
                  <a:lnTo>
                    <a:pt x="58" y="290"/>
                  </a:lnTo>
                  <a:lnTo>
                    <a:pt x="122" y="290"/>
                  </a:lnTo>
                  <a:lnTo>
                    <a:pt x="122" y="252"/>
                  </a:lnTo>
                  <a:lnTo>
                    <a:pt x="58" y="252"/>
                  </a:lnTo>
                  <a:close/>
                  <a:moveTo>
                    <a:pt x="37" y="172"/>
                  </a:moveTo>
                  <a:lnTo>
                    <a:pt x="270" y="172"/>
                  </a:lnTo>
                  <a:lnTo>
                    <a:pt x="280" y="110"/>
                  </a:lnTo>
                  <a:lnTo>
                    <a:pt x="302" y="110"/>
                  </a:lnTo>
                  <a:lnTo>
                    <a:pt x="304" y="101"/>
                  </a:lnTo>
                  <a:lnTo>
                    <a:pt x="306" y="92"/>
                  </a:lnTo>
                  <a:lnTo>
                    <a:pt x="308" y="83"/>
                  </a:lnTo>
                  <a:lnTo>
                    <a:pt x="312" y="72"/>
                  </a:lnTo>
                  <a:lnTo>
                    <a:pt x="316" y="59"/>
                  </a:lnTo>
                  <a:lnTo>
                    <a:pt x="321" y="47"/>
                  </a:lnTo>
                  <a:lnTo>
                    <a:pt x="327" y="38"/>
                  </a:lnTo>
                  <a:lnTo>
                    <a:pt x="333" y="30"/>
                  </a:lnTo>
                  <a:lnTo>
                    <a:pt x="339" y="22"/>
                  </a:lnTo>
                  <a:lnTo>
                    <a:pt x="345" y="16"/>
                  </a:lnTo>
                  <a:lnTo>
                    <a:pt x="351" y="11"/>
                  </a:lnTo>
                  <a:lnTo>
                    <a:pt x="358" y="7"/>
                  </a:lnTo>
                  <a:lnTo>
                    <a:pt x="363" y="4"/>
                  </a:lnTo>
                  <a:lnTo>
                    <a:pt x="370" y="2"/>
                  </a:lnTo>
                  <a:lnTo>
                    <a:pt x="378" y="2"/>
                  </a:lnTo>
                  <a:lnTo>
                    <a:pt x="385" y="0"/>
                  </a:lnTo>
                  <a:lnTo>
                    <a:pt x="392" y="2"/>
                  </a:lnTo>
                  <a:lnTo>
                    <a:pt x="399" y="3"/>
                  </a:lnTo>
                  <a:lnTo>
                    <a:pt x="407" y="5"/>
                  </a:lnTo>
                  <a:lnTo>
                    <a:pt x="414" y="7"/>
                  </a:lnTo>
                  <a:lnTo>
                    <a:pt x="427" y="12"/>
                  </a:lnTo>
                  <a:lnTo>
                    <a:pt x="440" y="19"/>
                  </a:lnTo>
                  <a:lnTo>
                    <a:pt x="451" y="26"/>
                  </a:lnTo>
                  <a:lnTo>
                    <a:pt x="464" y="33"/>
                  </a:lnTo>
                  <a:lnTo>
                    <a:pt x="483" y="44"/>
                  </a:lnTo>
                  <a:lnTo>
                    <a:pt x="501" y="53"/>
                  </a:lnTo>
                  <a:lnTo>
                    <a:pt x="510" y="58"/>
                  </a:lnTo>
                  <a:lnTo>
                    <a:pt x="520" y="61"/>
                  </a:lnTo>
                  <a:lnTo>
                    <a:pt x="529" y="64"/>
                  </a:lnTo>
                  <a:lnTo>
                    <a:pt x="538" y="65"/>
                  </a:lnTo>
                  <a:lnTo>
                    <a:pt x="549" y="65"/>
                  </a:lnTo>
                  <a:lnTo>
                    <a:pt x="558" y="64"/>
                  </a:lnTo>
                  <a:lnTo>
                    <a:pt x="568" y="60"/>
                  </a:lnTo>
                  <a:lnTo>
                    <a:pt x="577" y="56"/>
                  </a:lnTo>
                  <a:lnTo>
                    <a:pt x="586" y="50"/>
                  </a:lnTo>
                  <a:lnTo>
                    <a:pt x="596" y="40"/>
                  </a:lnTo>
                  <a:lnTo>
                    <a:pt x="605" y="30"/>
                  </a:lnTo>
                  <a:lnTo>
                    <a:pt x="615" y="17"/>
                  </a:lnTo>
                  <a:lnTo>
                    <a:pt x="645" y="37"/>
                  </a:lnTo>
                  <a:lnTo>
                    <a:pt x="632" y="54"/>
                  </a:lnTo>
                  <a:lnTo>
                    <a:pt x="619" y="70"/>
                  </a:lnTo>
                  <a:lnTo>
                    <a:pt x="606" y="81"/>
                  </a:lnTo>
                  <a:lnTo>
                    <a:pt x="593" y="91"/>
                  </a:lnTo>
                  <a:lnTo>
                    <a:pt x="581" y="98"/>
                  </a:lnTo>
                  <a:lnTo>
                    <a:pt x="568" y="103"/>
                  </a:lnTo>
                  <a:lnTo>
                    <a:pt x="556" y="104"/>
                  </a:lnTo>
                  <a:lnTo>
                    <a:pt x="543" y="105"/>
                  </a:lnTo>
                  <a:lnTo>
                    <a:pt x="530" y="103"/>
                  </a:lnTo>
                  <a:lnTo>
                    <a:pt x="518" y="100"/>
                  </a:lnTo>
                  <a:lnTo>
                    <a:pt x="505" y="95"/>
                  </a:lnTo>
                  <a:lnTo>
                    <a:pt x="494" y="91"/>
                  </a:lnTo>
                  <a:lnTo>
                    <a:pt x="469" y="78"/>
                  </a:lnTo>
                  <a:lnTo>
                    <a:pt x="446" y="65"/>
                  </a:lnTo>
                  <a:lnTo>
                    <a:pt x="434" y="58"/>
                  </a:lnTo>
                  <a:lnTo>
                    <a:pt x="423" y="51"/>
                  </a:lnTo>
                  <a:lnTo>
                    <a:pt x="412" y="46"/>
                  </a:lnTo>
                  <a:lnTo>
                    <a:pt x="402" y="42"/>
                  </a:lnTo>
                  <a:lnTo>
                    <a:pt x="394" y="39"/>
                  </a:lnTo>
                  <a:lnTo>
                    <a:pt x="387" y="38"/>
                  </a:lnTo>
                  <a:lnTo>
                    <a:pt x="379" y="40"/>
                  </a:lnTo>
                  <a:lnTo>
                    <a:pt x="372" y="43"/>
                  </a:lnTo>
                  <a:lnTo>
                    <a:pt x="365" y="49"/>
                  </a:lnTo>
                  <a:lnTo>
                    <a:pt x="359" y="58"/>
                  </a:lnTo>
                  <a:lnTo>
                    <a:pt x="352" y="70"/>
                  </a:lnTo>
                  <a:lnTo>
                    <a:pt x="346" y="84"/>
                  </a:lnTo>
                  <a:lnTo>
                    <a:pt x="341" y="98"/>
                  </a:lnTo>
                  <a:lnTo>
                    <a:pt x="339" y="110"/>
                  </a:lnTo>
                  <a:lnTo>
                    <a:pt x="356" y="110"/>
                  </a:lnTo>
                  <a:lnTo>
                    <a:pt x="367" y="172"/>
                  </a:lnTo>
                  <a:lnTo>
                    <a:pt x="595" y="172"/>
                  </a:lnTo>
                  <a:lnTo>
                    <a:pt x="603" y="173"/>
                  </a:lnTo>
                  <a:lnTo>
                    <a:pt x="610" y="175"/>
                  </a:lnTo>
                  <a:lnTo>
                    <a:pt x="616" y="179"/>
                  </a:lnTo>
                  <a:lnTo>
                    <a:pt x="622" y="184"/>
                  </a:lnTo>
                  <a:lnTo>
                    <a:pt x="626" y="189"/>
                  </a:lnTo>
                  <a:lnTo>
                    <a:pt x="630" y="195"/>
                  </a:lnTo>
                  <a:lnTo>
                    <a:pt x="632" y="202"/>
                  </a:lnTo>
                  <a:lnTo>
                    <a:pt x="632" y="211"/>
                  </a:lnTo>
                  <a:lnTo>
                    <a:pt x="632" y="450"/>
                  </a:lnTo>
                  <a:lnTo>
                    <a:pt x="632" y="457"/>
                  </a:lnTo>
                  <a:lnTo>
                    <a:pt x="630" y="464"/>
                  </a:lnTo>
                  <a:lnTo>
                    <a:pt x="626" y="471"/>
                  </a:lnTo>
                  <a:lnTo>
                    <a:pt x="622" y="476"/>
                  </a:lnTo>
                  <a:lnTo>
                    <a:pt x="616" y="480"/>
                  </a:lnTo>
                  <a:lnTo>
                    <a:pt x="610" y="484"/>
                  </a:lnTo>
                  <a:lnTo>
                    <a:pt x="603" y="486"/>
                  </a:lnTo>
                  <a:lnTo>
                    <a:pt x="595" y="488"/>
                  </a:lnTo>
                  <a:lnTo>
                    <a:pt x="37" y="488"/>
                  </a:lnTo>
                  <a:lnTo>
                    <a:pt x="29" y="486"/>
                  </a:lnTo>
                  <a:lnTo>
                    <a:pt x="22" y="484"/>
                  </a:lnTo>
                  <a:lnTo>
                    <a:pt x="16" y="480"/>
                  </a:lnTo>
                  <a:lnTo>
                    <a:pt x="10" y="476"/>
                  </a:lnTo>
                  <a:lnTo>
                    <a:pt x="5" y="471"/>
                  </a:lnTo>
                  <a:lnTo>
                    <a:pt x="2" y="464"/>
                  </a:lnTo>
                  <a:lnTo>
                    <a:pt x="0" y="457"/>
                  </a:lnTo>
                  <a:lnTo>
                    <a:pt x="0" y="450"/>
                  </a:lnTo>
                  <a:lnTo>
                    <a:pt x="0" y="211"/>
                  </a:lnTo>
                  <a:lnTo>
                    <a:pt x="0" y="202"/>
                  </a:lnTo>
                  <a:lnTo>
                    <a:pt x="2" y="195"/>
                  </a:lnTo>
                  <a:lnTo>
                    <a:pt x="5" y="189"/>
                  </a:lnTo>
                  <a:lnTo>
                    <a:pt x="10" y="184"/>
                  </a:lnTo>
                  <a:lnTo>
                    <a:pt x="16" y="179"/>
                  </a:lnTo>
                  <a:lnTo>
                    <a:pt x="22" y="175"/>
                  </a:lnTo>
                  <a:lnTo>
                    <a:pt x="29" y="173"/>
                  </a:lnTo>
                  <a:lnTo>
                    <a:pt x="37" y="172"/>
                  </a:lnTo>
                  <a:lnTo>
                    <a:pt x="37" y="17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 name="组合 6"/>
          <p:cNvGrpSpPr/>
          <p:nvPr/>
        </p:nvGrpSpPr>
        <p:grpSpPr>
          <a:xfrm>
            <a:off x="1228944" y="1507960"/>
            <a:ext cx="5201039" cy="790772"/>
            <a:chOff x="1228944" y="1507960"/>
            <a:chExt cx="5201039" cy="790772"/>
          </a:xfrm>
        </p:grpSpPr>
        <p:grpSp>
          <p:nvGrpSpPr>
            <p:cNvPr id="2" name="淘宝店chenying0907出品 1"/>
            <p:cNvGrpSpPr/>
            <p:nvPr/>
          </p:nvGrpSpPr>
          <p:grpSpPr>
            <a:xfrm>
              <a:off x="2025703" y="1532256"/>
              <a:ext cx="2013581" cy="766476"/>
              <a:chOff x="3095626" y="1152049"/>
              <a:chExt cx="1554540" cy="591741"/>
            </a:xfrm>
          </p:grpSpPr>
          <p:cxnSp>
            <p:nvCxnSpPr>
              <p:cNvPr id="3" name="Straight Connector 62"/>
              <p:cNvCxnSpPr/>
              <p:nvPr/>
            </p:nvCxnSpPr>
            <p:spPr>
              <a:xfrm>
                <a:off x="3095626" y="1458516"/>
                <a:ext cx="1348980"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val 28"/>
              <p:cNvSpPr/>
              <p:nvPr/>
            </p:nvSpPr>
            <p:spPr bwMode="auto">
              <a:xfrm>
                <a:off x="4058425" y="1152049"/>
                <a:ext cx="591741" cy="591741"/>
              </a:xfrm>
              <a:prstGeom prst="ellipse">
                <a:avLst/>
              </a:prstGeom>
              <a:solidFill>
                <a:srgbClr val="D74B4B"/>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555"/>
              </a:p>
            </p:txBody>
          </p:sp>
        </p:grpSp>
        <p:grpSp>
          <p:nvGrpSpPr>
            <p:cNvPr id="40" name="Group 13"/>
            <p:cNvGrpSpPr/>
            <p:nvPr/>
          </p:nvGrpSpPr>
          <p:grpSpPr bwMode="auto">
            <a:xfrm rot="888466">
              <a:off x="1228944" y="1507960"/>
              <a:ext cx="1159737" cy="771934"/>
              <a:chOff x="5402860" y="1567446"/>
              <a:chExt cx="1192668" cy="1121976"/>
            </a:xfrm>
            <a:solidFill>
              <a:srgbClr val="2F497D"/>
            </a:solidFill>
          </p:grpSpPr>
          <p:sp>
            <p:nvSpPr>
              <p:cNvPr id="41" name="Rounded 淘宝店chenying0907出品 14"/>
              <p:cNvSpPr>
                <a:spLocks noChangeArrowheads="1"/>
              </p:cNvSpPr>
              <p:nvPr/>
            </p:nvSpPr>
            <p:spPr bwMode="auto">
              <a:xfrm rot="20684149">
                <a:off x="5402860" y="1567446"/>
                <a:ext cx="1192668" cy="1121976"/>
              </a:xfrm>
              <a:prstGeom prst="roundRect">
                <a:avLst>
                  <a:gd name="adj" fmla="val 9375"/>
                </a:avLst>
              </a:prstGeom>
              <a:grpFill/>
              <a:ln w="9525">
                <a:noFill/>
                <a:round/>
              </a:ln>
              <a:effectLst>
                <a:outerShdw blurRad="40000" dist="23000" dir="5400000" rotWithShape="0">
                  <a:srgbClr val="808080">
                    <a:alpha val="34999"/>
                  </a:srgbClr>
                </a:outerShdw>
              </a:effectLst>
            </p:spPr>
            <p:txBody>
              <a:bodyPr anchor="ctr"/>
              <a:lstStyle/>
              <a:p>
                <a:pPr algn="ctr"/>
                <a:endParaRPr lang="id-ID" altLang="id-ID" sz="3370">
                  <a:solidFill>
                    <a:schemeClr val="bg1"/>
                  </a:solidFill>
                  <a:latin typeface="Calibri" panose="020F0502020204030204" pitchFamily="34" charset="0"/>
                  <a:ea typeface="MS PGothic" panose="020B0600070205080204" pitchFamily="34" charset="-128"/>
                </a:endParaRPr>
              </a:p>
            </p:txBody>
          </p:sp>
          <p:sp>
            <p:nvSpPr>
              <p:cNvPr id="42" name="TextBox 24"/>
              <p:cNvSpPr txBox="1">
                <a:spLocks noChangeArrowheads="1"/>
              </p:cNvSpPr>
              <p:nvPr/>
            </p:nvSpPr>
            <p:spPr bwMode="auto">
              <a:xfrm rot="20681241">
                <a:off x="5601474" y="1799571"/>
                <a:ext cx="855509" cy="4750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a:solidFill>
                      <a:schemeClr val="bg1"/>
                    </a:solidFill>
                    <a:latin typeface="微软雅黑 Light" panose="020B0502040204020203" pitchFamily="34" charset="-122"/>
                    <a:ea typeface="微软雅黑 Light" panose="020B0502040204020203" pitchFamily="34" charset="-122"/>
                  </a:rPr>
                  <a:t>指标</a:t>
                </a:r>
                <a:endParaRPr lang="nb-NO" altLang="id-ID" sz="2400" b="1" dirty="0">
                  <a:solidFill>
                    <a:schemeClr val="bg1"/>
                  </a:solidFill>
                  <a:latin typeface="微软雅黑 Light" panose="020B0502040204020203" pitchFamily="34" charset="-122"/>
                  <a:ea typeface="微软雅黑 Light" panose="020B0502040204020203" pitchFamily="34" charset="-122"/>
                </a:endParaRPr>
              </a:p>
            </p:txBody>
          </p:sp>
        </p:grpSp>
        <p:sp>
          <p:nvSpPr>
            <p:cNvPr id="53" name="TextBox 52"/>
            <p:cNvSpPr txBox="1"/>
            <p:nvPr/>
          </p:nvSpPr>
          <p:spPr>
            <a:xfrm>
              <a:off x="4220566" y="1552391"/>
              <a:ext cx="2209417" cy="698710"/>
            </a:xfrm>
            <a:prstGeom prst="rect">
              <a:avLst/>
            </a:prstGeom>
            <a:noFill/>
          </p:spPr>
          <p:txBody>
            <a:bodyPr wrap="square" lIns="88831" tIns="44415" rIns="88831" bIns="44415" rtlCol="0">
              <a:spAutoFit/>
            </a:bodyPr>
            <a:lstStyle>
              <a:defPPr>
                <a:defRPr lang="zh-CN"/>
              </a:defPPr>
              <a:lvl1pPr>
                <a:lnSpc>
                  <a:spcPct val="130000"/>
                </a:lnSpc>
                <a:defRPr sz="1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600" dirty="0"/>
                <a:t>经济条件、就业环境、</a:t>
              </a:r>
              <a:endParaRPr lang="en-US" altLang="zh-CN" sz="1600" dirty="0"/>
            </a:p>
            <a:p>
              <a:r>
                <a:rPr lang="zh-CN" altLang="en-US" sz="1600" dirty="0"/>
                <a:t>基础设施、生态宜居</a:t>
              </a:r>
              <a:endParaRPr lang="zh-CN" altLang="en-US" dirty="0"/>
            </a:p>
          </p:txBody>
        </p:sp>
        <p:sp>
          <p:nvSpPr>
            <p:cNvPr id="63" name="Freeform 184"/>
            <p:cNvSpPr>
              <a:spLocks noEditPoints="1"/>
            </p:cNvSpPr>
            <p:nvPr/>
          </p:nvSpPr>
          <p:spPr bwMode="auto">
            <a:xfrm>
              <a:off x="3454089" y="1707967"/>
              <a:ext cx="382508" cy="352650"/>
            </a:xfrm>
            <a:custGeom>
              <a:avLst/>
              <a:gdLst>
                <a:gd name="T0" fmla="*/ 58 w 544"/>
                <a:gd name="T1" fmla="*/ 215 h 458"/>
                <a:gd name="T2" fmla="*/ 23 w 544"/>
                <a:gd name="T3" fmla="*/ 315 h 458"/>
                <a:gd name="T4" fmla="*/ 58 w 544"/>
                <a:gd name="T5" fmla="*/ 358 h 458"/>
                <a:gd name="T6" fmla="*/ 0 w 544"/>
                <a:gd name="T7" fmla="*/ 458 h 458"/>
                <a:gd name="T8" fmla="*/ 128 w 544"/>
                <a:gd name="T9" fmla="*/ 359 h 458"/>
                <a:gd name="T10" fmla="*/ 69 w 544"/>
                <a:gd name="T11" fmla="*/ 458 h 458"/>
                <a:gd name="T12" fmla="*/ 101 w 544"/>
                <a:gd name="T13" fmla="*/ 333 h 458"/>
                <a:gd name="T14" fmla="*/ 69 w 544"/>
                <a:gd name="T15" fmla="*/ 163 h 458"/>
                <a:gd name="T16" fmla="*/ 128 w 544"/>
                <a:gd name="T17" fmla="*/ 280 h 458"/>
                <a:gd name="T18" fmla="*/ 110 w 544"/>
                <a:gd name="T19" fmla="*/ 263 h 458"/>
                <a:gd name="T20" fmla="*/ 69 w 544"/>
                <a:gd name="T21" fmla="*/ 286 h 458"/>
                <a:gd name="T22" fmla="*/ 197 w 544"/>
                <a:gd name="T23" fmla="*/ 349 h 458"/>
                <a:gd name="T24" fmla="*/ 137 w 544"/>
                <a:gd name="T25" fmla="*/ 458 h 458"/>
                <a:gd name="T26" fmla="*/ 148 w 544"/>
                <a:gd name="T27" fmla="*/ 379 h 458"/>
                <a:gd name="T28" fmla="*/ 197 w 544"/>
                <a:gd name="T29" fmla="*/ 349 h 458"/>
                <a:gd name="T30" fmla="*/ 197 w 544"/>
                <a:gd name="T31" fmla="*/ 188 h 458"/>
                <a:gd name="T32" fmla="*/ 156 w 544"/>
                <a:gd name="T33" fmla="*/ 309 h 458"/>
                <a:gd name="T34" fmla="*/ 137 w 544"/>
                <a:gd name="T35" fmla="*/ 188 h 458"/>
                <a:gd name="T36" fmla="*/ 266 w 544"/>
                <a:gd name="T37" fmla="*/ 458 h 458"/>
                <a:gd name="T38" fmla="*/ 208 w 544"/>
                <a:gd name="T39" fmla="*/ 342 h 458"/>
                <a:gd name="T40" fmla="*/ 208 w 544"/>
                <a:gd name="T41" fmla="*/ 149 h 458"/>
                <a:gd name="T42" fmla="*/ 266 w 544"/>
                <a:gd name="T43" fmla="*/ 238 h 458"/>
                <a:gd name="T44" fmla="*/ 208 w 544"/>
                <a:gd name="T45" fmla="*/ 276 h 458"/>
                <a:gd name="T46" fmla="*/ 335 w 544"/>
                <a:gd name="T47" fmla="*/ 319 h 458"/>
                <a:gd name="T48" fmla="*/ 277 w 544"/>
                <a:gd name="T49" fmla="*/ 458 h 458"/>
                <a:gd name="T50" fmla="*/ 287 w 544"/>
                <a:gd name="T51" fmla="*/ 323 h 458"/>
                <a:gd name="T52" fmla="*/ 330 w 544"/>
                <a:gd name="T53" fmla="*/ 325 h 458"/>
                <a:gd name="T54" fmla="*/ 277 w 544"/>
                <a:gd name="T55" fmla="*/ 108 h 458"/>
                <a:gd name="T56" fmla="*/ 335 w 544"/>
                <a:gd name="T57" fmla="*/ 237 h 458"/>
                <a:gd name="T58" fmla="*/ 299 w 544"/>
                <a:gd name="T59" fmla="*/ 248 h 458"/>
                <a:gd name="T60" fmla="*/ 277 w 544"/>
                <a:gd name="T61" fmla="*/ 231 h 458"/>
                <a:gd name="T62" fmla="*/ 405 w 544"/>
                <a:gd name="T63" fmla="*/ 245 h 458"/>
                <a:gd name="T64" fmla="*/ 346 w 544"/>
                <a:gd name="T65" fmla="*/ 458 h 458"/>
                <a:gd name="T66" fmla="*/ 405 w 544"/>
                <a:gd name="T67" fmla="*/ 245 h 458"/>
                <a:gd name="T68" fmla="*/ 405 w 544"/>
                <a:gd name="T69" fmla="*/ 72 h 458"/>
                <a:gd name="T70" fmla="*/ 391 w 544"/>
                <a:gd name="T71" fmla="*/ 123 h 458"/>
                <a:gd name="T72" fmla="*/ 405 w 544"/>
                <a:gd name="T73" fmla="*/ 163 h 458"/>
                <a:gd name="T74" fmla="*/ 346 w 544"/>
                <a:gd name="T75" fmla="*/ 72 h 458"/>
                <a:gd name="T76" fmla="*/ 544 w 544"/>
                <a:gd name="T77" fmla="*/ 0 h 458"/>
                <a:gd name="T78" fmla="*/ 486 w 544"/>
                <a:gd name="T79" fmla="*/ 458 h 458"/>
                <a:gd name="T80" fmla="*/ 499 w 544"/>
                <a:gd name="T81" fmla="*/ 150 h 458"/>
                <a:gd name="T82" fmla="*/ 486 w 544"/>
                <a:gd name="T83" fmla="*/ 96 h 458"/>
                <a:gd name="T84" fmla="*/ 475 w 544"/>
                <a:gd name="T85" fmla="*/ 205 h 458"/>
                <a:gd name="T86" fmla="*/ 416 w 544"/>
                <a:gd name="T87" fmla="*/ 458 h 458"/>
                <a:gd name="T88" fmla="*/ 458 w 544"/>
                <a:gd name="T89" fmla="*/ 189 h 458"/>
                <a:gd name="T90" fmla="*/ 416 w 544"/>
                <a:gd name="T91" fmla="*/ 14 h 458"/>
                <a:gd name="T92" fmla="*/ 475 w 544"/>
                <a:gd name="T93" fmla="*/ 99 h 458"/>
                <a:gd name="T94" fmla="*/ 416 w 544"/>
                <a:gd name="T95" fmla="*/ 115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4" h="458">
                  <a:moveTo>
                    <a:pt x="0" y="215"/>
                  </a:moveTo>
                  <a:lnTo>
                    <a:pt x="58" y="215"/>
                  </a:lnTo>
                  <a:lnTo>
                    <a:pt x="58" y="293"/>
                  </a:lnTo>
                  <a:lnTo>
                    <a:pt x="23" y="315"/>
                  </a:lnTo>
                  <a:lnTo>
                    <a:pt x="51" y="363"/>
                  </a:lnTo>
                  <a:lnTo>
                    <a:pt x="58" y="358"/>
                  </a:lnTo>
                  <a:lnTo>
                    <a:pt x="58" y="458"/>
                  </a:lnTo>
                  <a:lnTo>
                    <a:pt x="0" y="458"/>
                  </a:lnTo>
                  <a:lnTo>
                    <a:pt x="0" y="215"/>
                  </a:lnTo>
                  <a:close/>
                  <a:moveTo>
                    <a:pt x="128" y="359"/>
                  </a:moveTo>
                  <a:lnTo>
                    <a:pt x="128" y="458"/>
                  </a:lnTo>
                  <a:lnTo>
                    <a:pt x="69" y="458"/>
                  </a:lnTo>
                  <a:lnTo>
                    <a:pt x="69" y="352"/>
                  </a:lnTo>
                  <a:lnTo>
                    <a:pt x="101" y="333"/>
                  </a:lnTo>
                  <a:lnTo>
                    <a:pt x="128" y="359"/>
                  </a:lnTo>
                  <a:close/>
                  <a:moveTo>
                    <a:pt x="69" y="163"/>
                  </a:moveTo>
                  <a:lnTo>
                    <a:pt x="128" y="163"/>
                  </a:lnTo>
                  <a:lnTo>
                    <a:pt x="128" y="280"/>
                  </a:lnTo>
                  <a:lnTo>
                    <a:pt x="125" y="278"/>
                  </a:lnTo>
                  <a:lnTo>
                    <a:pt x="110" y="263"/>
                  </a:lnTo>
                  <a:lnTo>
                    <a:pt x="91" y="273"/>
                  </a:lnTo>
                  <a:lnTo>
                    <a:pt x="69" y="286"/>
                  </a:lnTo>
                  <a:lnTo>
                    <a:pt x="69" y="163"/>
                  </a:lnTo>
                  <a:close/>
                  <a:moveTo>
                    <a:pt x="197" y="349"/>
                  </a:moveTo>
                  <a:lnTo>
                    <a:pt x="197" y="458"/>
                  </a:lnTo>
                  <a:lnTo>
                    <a:pt x="137" y="458"/>
                  </a:lnTo>
                  <a:lnTo>
                    <a:pt x="137" y="370"/>
                  </a:lnTo>
                  <a:lnTo>
                    <a:pt x="148" y="379"/>
                  </a:lnTo>
                  <a:lnTo>
                    <a:pt x="166" y="367"/>
                  </a:lnTo>
                  <a:lnTo>
                    <a:pt x="197" y="349"/>
                  </a:lnTo>
                  <a:close/>
                  <a:moveTo>
                    <a:pt x="137" y="188"/>
                  </a:moveTo>
                  <a:lnTo>
                    <a:pt x="197" y="188"/>
                  </a:lnTo>
                  <a:lnTo>
                    <a:pt x="197" y="283"/>
                  </a:lnTo>
                  <a:lnTo>
                    <a:pt x="156" y="309"/>
                  </a:lnTo>
                  <a:lnTo>
                    <a:pt x="137" y="290"/>
                  </a:lnTo>
                  <a:lnTo>
                    <a:pt x="137" y="188"/>
                  </a:lnTo>
                  <a:close/>
                  <a:moveTo>
                    <a:pt x="266" y="304"/>
                  </a:moveTo>
                  <a:lnTo>
                    <a:pt x="266" y="458"/>
                  </a:lnTo>
                  <a:lnTo>
                    <a:pt x="208" y="458"/>
                  </a:lnTo>
                  <a:lnTo>
                    <a:pt x="208" y="342"/>
                  </a:lnTo>
                  <a:lnTo>
                    <a:pt x="266" y="304"/>
                  </a:lnTo>
                  <a:close/>
                  <a:moveTo>
                    <a:pt x="208" y="149"/>
                  </a:moveTo>
                  <a:lnTo>
                    <a:pt x="266" y="149"/>
                  </a:lnTo>
                  <a:lnTo>
                    <a:pt x="266" y="238"/>
                  </a:lnTo>
                  <a:lnTo>
                    <a:pt x="262" y="241"/>
                  </a:lnTo>
                  <a:lnTo>
                    <a:pt x="208" y="276"/>
                  </a:lnTo>
                  <a:lnTo>
                    <a:pt x="208" y="149"/>
                  </a:lnTo>
                  <a:close/>
                  <a:moveTo>
                    <a:pt x="335" y="319"/>
                  </a:moveTo>
                  <a:lnTo>
                    <a:pt x="335" y="458"/>
                  </a:lnTo>
                  <a:lnTo>
                    <a:pt x="277" y="458"/>
                  </a:lnTo>
                  <a:lnTo>
                    <a:pt x="277" y="310"/>
                  </a:lnTo>
                  <a:lnTo>
                    <a:pt x="287" y="323"/>
                  </a:lnTo>
                  <a:lnTo>
                    <a:pt x="307" y="349"/>
                  </a:lnTo>
                  <a:lnTo>
                    <a:pt x="330" y="325"/>
                  </a:lnTo>
                  <a:lnTo>
                    <a:pt x="335" y="319"/>
                  </a:lnTo>
                  <a:close/>
                  <a:moveTo>
                    <a:pt x="277" y="108"/>
                  </a:moveTo>
                  <a:lnTo>
                    <a:pt x="335" y="108"/>
                  </a:lnTo>
                  <a:lnTo>
                    <a:pt x="335" y="237"/>
                  </a:lnTo>
                  <a:lnTo>
                    <a:pt x="311" y="263"/>
                  </a:lnTo>
                  <a:lnTo>
                    <a:pt x="299" y="248"/>
                  </a:lnTo>
                  <a:lnTo>
                    <a:pt x="284" y="228"/>
                  </a:lnTo>
                  <a:lnTo>
                    <a:pt x="277" y="231"/>
                  </a:lnTo>
                  <a:lnTo>
                    <a:pt x="277" y="108"/>
                  </a:lnTo>
                  <a:close/>
                  <a:moveTo>
                    <a:pt x="405" y="245"/>
                  </a:moveTo>
                  <a:lnTo>
                    <a:pt x="405" y="458"/>
                  </a:lnTo>
                  <a:lnTo>
                    <a:pt x="346" y="458"/>
                  </a:lnTo>
                  <a:lnTo>
                    <a:pt x="346" y="307"/>
                  </a:lnTo>
                  <a:lnTo>
                    <a:pt x="405" y="245"/>
                  </a:lnTo>
                  <a:close/>
                  <a:moveTo>
                    <a:pt x="346" y="72"/>
                  </a:moveTo>
                  <a:lnTo>
                    <a:pt x="405" y="72"/>
                  </a:lnTo>
                  <a:lnTo>
                    <a:pt x="405" y="119"/>
                  </a:lnTo>
                  <a:lnTo>
                    <a:pt x="391" y="123"/>
                  </a:lnTo>
                  <a:lnTo>
                    <a:pt x="405" y="136"/>
                  </a:lnTo>
                  <a:lnTo>
                    <a:pt x="405" y="163"/>
                  </a:lnTo>
                  <a:lnTo>
                    <a:pt x="346" y="225"/>
                  </a:lnTo>
                  <a:lnTo>
                    <a:pt x="346" y="72"/>
                  </a:lnTo>
                  <a:close/>
                  <a:moveTo>
                    <a:pt x="486" y="0"/>
                  </a:moveTo>
                  <a:lnTo>
                    <a:pt x="544" y="0"/>
                  </a:lnTo>
                  <a:lnTo>
                    <a:pt x="544" y="458"/>
                  </a:lnTo>
                  <a:lnTo>
                    <a:pt x="486" y="458"/>
                  </a:lnTo>
                  <a:lnTo>
                    <a:pt x="486" y="198"/>
                  </a:lnTo>
                  <a:lnTo>
                    <a:pt x="499" y="150"/>
                  </a:lnTo>
                  <a:lnTo>
                    <a:pt x="514" y="88"/>
                  </a:lnTo>
                  <a:lnTo>
                    <a:pt x="486" y="96"/>
                  </a:lnTo>
                  <a:lnTo>
                    <a:pt x="486" y="0"/>
                  </a:lnTo>
                  <a:close/>
                  <a:moveTo>
                    <a:pt x="475" y="205"/>
                  </a:moveTo>
                  <a:lnTo>
                    <a:pt x="475" y="458"/>
                  </a:lnTo>
                  <a:lnTo>
                    <a:pt x="416" y="458"/>
                  </a:lnTo>
                  <a:lnTo>
                    <a:pt x="416" y="232"/>
                  </a:lnTo>
                  <a:lnTo>
                    <a:pt x="458" y="189"/>
                  </a:lnTo>
                  <a:lnTo>
                    <a:pt x="475" y="205"/>
                  </a:lnTo>
                  <a:close/>
                  <a:moveTo>
                    <a:pt x="416" y="14"/>
                  </a:moveTo>
                  <a:lnTo>
                    <a:pt x="475" y="14"/>
                  </a:lnTo>
                  <a:lnTo>
                    <a:pt x="475" y="99"/>
                  </a:lnTo>
                  <a:lnTo>
                    <a:pt x="453" y="106"/>
                  </a:lnTo>
                  <a:lnTo>
                    <a:pt x="416" y="115"/>
                  </a:lnTo>
                  <a:lnTo>
                    <a:pt x="416" y="1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5" name="组合 74"/>
          <p:cNvGrpSpPr/>
          <p:nvPr/>
        </p:nvGrpSpPr>
        <p:grpSpPr>
          <a:xfrm>
            <a:off x="1213064" y="4721271"/>
            <a:ext cx="5430337" cy="779837"/>
            <a:chOff x="1264399" y="4574810"/>
            <a:chExt cx="5430337" cy="779837"/>
          </a:xfrm>
        </p:grpSpPr>
        <p:sp>
          <p:nvSpPr>
            <p:cNvPr id="55" name="TextBox 54"/>
            <p:cNvSpPr txBox="1"/>
            <p:nvPr/>
          </p:nvSpPr>
          <p:spPr>
            <a:xfrm>
              <a:off x="4334998" y="4739718"/>
              <a:ext cx="2359738" cy="378623"/>
            </a:xfrm>
            <a:prstGeom prst="rect">
              <a:avLst/>
            </a:prstGeom>
            <a:noFill/>
          </p:spPr>
          <p:txBody>
            <a:bodyPr wrap="square" lIns="88831" tIns="44415" rIns="88831" bIns="44415" rtlCol="0">
              <a:spAutoFit/>
            </a:bodyPr>
            <a:lstStyle/>
            <a:p>
              <a:pPr>
                <a:lnSpc>
                  <a:spcPct val="130000"/>
                </a:lnSpc>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2010-2021</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，年度数据</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1303588" y="4574810"/>
              <a:ext cx="2711201" cy="766476"/>
              <a:chOff x="1682728" y="4572993"/>
              <a:chExt cx="2711201" cy="766476"/>
            </a:xfrm>
          </p:grpSpPr>
          <p:grpSp>
            <p:nvGrpSpPr>
              <p:cNvPr id="20" name="淘宝店chenying0907出品 19"/>
              <p:cNvGrpSpPr/>
              <p:nvPr/>
            </p:nvGrpSpPr>
            <p:grpSpPr>
              <a:xfrm>
                <a:off x="1682728" y="4572993"/>
                <a:ext cx="2711201" cy="766476"/>
                <a:chOff x="3960019" y="2880124"/>
                <a:chExt cx="2093122" cy="591741"/>
              </a:xfrm>
              <a:solidFill>
                <a:srgbClr val="D74B4B"/>
              </a:solidFill>
            </p:grpSpPr>
            <p:cxnSp>
              <p:nvCxnSpPr>
                <p:cNvPr id="21" name="Straight Connector 64"/>
                <p:cNvCxnSpPr/>
                <p:nvPr/>
              </p:nvCxnSpPr>
              <p:spPr>
                <a:xfrm>
                  <a:off x="3960019" y="3177778"/>
                  <a:ext cx="1619250" cy="0"/>
                </a:xfrm>
                <a:prstGeom prst="line">
                  <a:avLst/>
                </a:prstGeom>
                <a:grpFill/>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34"/>
                <p:cNvSpPr/>
                <p:nvPr/>
              </p:nvSpPr>
              <p:spPr bwMode="auto">
                <a:xfrm>
                  <a:off x="5461401" y="2880124"/>
                  <a:ext cx="591740" cy="591741"/>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555"/>
                </a:p>
              </p:txBody>
            </p:sp>
            <p:grpSp>
              <p:nvGrpSpPr>
                <p:cNvPr id="23" name="Group 50"/>
                <p:cNvGrpSpPr/>
                <p:nvPr/>
              </p:nvGrpSpPr>
              <p:grpSpPr>
                <a:xfrm>
                  <a:off x="5582489" y="3029057"/>
                  <a:ext cx="335556" cy="288970"/>
                  <a:chOff x="2727325" y="-39687"/>
                  <a:chExt cx="1463675" cy="1260475"/>
                </a:xfrm>
                <a:grpFill/>
              </p:grpSpPr>
              <p:sp>
                <p:nvSpPr>
                  <p:cNvPr id="24" name="淘宝店chenying0907出品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a:lstStyle/>
                  <a:p>
                    <a:pPr>
                      <a:defRPr/>
                    </a:pPr>
                    <a:endParaRPr lang="id-ID" sz="1555"/>
                  </a:p>
                </p:txBody>
              </p:sp>
              <p:sp>
                <p:nvSpPr>
                  <p:cNvPr id="25" name="淘宝店chenying0907出品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a:lstStyle/>
                  <a:p>
                    <a:pPr>
                      <a:defRPr/>
                    </a:pPr>
                    <a:endParaRPr lang="id-ID" sz="1555"/>
                  </a:p>
                </p:txBody>
              </p:sp>
            </p:grpSp>
          </p:grpSp>
          <p:sp>
            <p:nvSpPr>
              <p:cNvPr id="62" name="Freeform 335"/>
              <p:cNvSpPr>
                <a:spLocks noEditPoints="1"/>
              </p:cNvSpPr>
              <p:nvPr/>
            </p:nvSpPr>
            <p:spPr bwMode="auto">
              <a:xfrm>
                <a:off x="3784298" y="4740300"/>
                <a:ext cx="434642" cy="451686"/>
              </a:xfrm>
              <a:custGeom>
                <a:avLst/>
                <a:gdLst>
                  <a:gd name="T0" fmla="*/ 285 w 543"/>
                  <a:gd name="T1" fmla="*/ 282 h 541"/>
                  <a:gd name="T2" fmla="*/ 283 w 543"/>
                  <a:gd name="T3" fmla="*/ 227 h 541"/>
                  <a:gd name="T4" fmla="*/ 121 w 543"/>
                  <a:gd name="T5" fmla="*/ 96 h 541"/>
                  <a:gd name="T6" fmla="*/ 108 w 543"/>
                  <a:gd name="T7" fmla="*/ 165 h 541"/>
                  <a:gd name="T8" fmla="*/ 47 w 543"/>
                  <a:gd name="T9" fmla="*/ 219 h 541"/>
                  <a:gd name="T10" fmla="*/ 53 w 543"/>
                  <a:gd name="T11" fmla="*/ 297 h 541"/>
                  <a:gd name="T12" fmla="*/ 61 w 543"/>
                  <a:gd name="T13" fmla="*/ 363 h 541"/>
                  <a:gd name="T14" fmla="*/ 100 w 543"/>
                  <a:gd name="T15" fmla="*/ 423 h 541"/>
                  <a:gd name="T16" fmla="*/ 168 w 543"/>
                  <a:gd name="T17" fmla="*/ 435 h 541"/>
                  <a:gd name="T18" fmla="*/ 223 w 543"/>
                  <a:gd name="T19" fmla="*/ 495 h 541"/>
                  <a:gd name="T20" fmla="*/ 300 w 543"/>
                  <a:gd name="T21" fmla="*/ 490 h 541"/>
                  <a:gd name="T22" fmla="*/ 365 w 543"/>
                  <a:gd name="T23" fmla="*/ 481 h 541"/>
                  <a:gd name="T24" fmla="*/ 424 w 543"/>
                  <a:gd name="T25" fmla="*/ 442 h 541"/>
                  <a:gd name="T26" fmla="*/ 438 w 543"/>
                  <a:gd name="T27" fmla="*/ 375 h 541"/>
                  <a:gd name="T28" fmla="*/ 497 w 543"/>
                  <a:gd name="T29" fmla="*/ 320 h 541"/>
                  <a:gd name="T30" fmla="*/ 493 w 543"/>
                  <a:gd name="T31" fmla="*/ 246 h 541"/>
                  <a:gd name="T32" fmla="*/ 483 w 543"/>
                  <a:gd name="T33" fmla="*/ 179 h 541"/>
                  <a:gd name="T34" fmla="*/ 446 w 543"/>
                  <a:gd name="T35" fmla="*/ 119 h 541"/>
                  <a:gd name="T36" fmla="*/ 378 w 543"/>
                  <a:gd name="T37" fmla="*/ 105 h 541"/>
                  <a:gd name="T38" fmla="*/ 322 w 543"/>
                  <a:gd name="T39" fmla="*/ 45 h 541"/>
                  <a:gd name="T40" fmla="*/ 249 w 543"/>
                  <a:gd name="T41" fmla="*/ 50 h 541"/>
                  <a:gd name="T42" fmla="*/ 181 w 543"/>
                  <a:gd name="T43" fmla="*/ 58 h 541"/>
                  <a:gd name="T44" fmla="*/ 307 w 543"/>
                  <a:gd name="T45" fmla="*/ 95 h 541"/>
                  <a:gd name="T46" fmla="*/ 285 w 543"/>
                  <a:gd name="T47" fmla="*/ 98 h 541"/>
                  <a:gd name="T48" fmla="*/ 252 w 543"/>
                  <a:gd name="T49" fmla="*/ 86 h 541"/>
                  <a:gd name="T50" fmla="*/ 459 w 543"/>
                  <a:gd name="T51" fmla="*/ 259 h 541"/>
                  <a:gd name="T52" fmla="*/ 438 w 543"/>
                  <a:gd name="T53" fmla="*/ 253 h 541"/>
                  <a:gd name="T54" fmla="*/ 441 w 543"/>
                  <a:gd name="T55" fmla="*/ 273 h 541"/>
                  <a:gd name="T56" fmla="*/ 424 w 543"/>
                  <a:gd name="T57" fmla="*/ 295 h 541"/>
                  <a:gd name="T58" fmla="*/ 279 w 543"/>
                  <a:gd name="T59" fmla="*/ 423 h 541"/>
                  <a:gd name="T60" fmla="*/ 294 w 543"/>
                  <a:gd name="T61" fmla="*/ 402 h 541"/>
                  <a:gd name="T62" fmla="*/ 260 w 543"/>
                  <a:gd name="T63" fmla="*/ 449 h 541"/>
                  <a:gd name="T64" fmla="*/ 286 w 543"/>
                  <a:gd name="T65" fmla="*/ 413 h 541"/>
                  <a:gd name="T66" fmla="*/ 279 w 543"/>
                  <a:gd name="T67" fmla="*/ 408 h 541"/>
                  <a:gd name="T68" fmla="*/ 103 w 543"/>
                  <a:gd name="T69" fmla="*/ 251 h 541"/>
                  <a:gd name="T70" fmla="*/ 125 w 543"/>
                  <a:gd name="T71" fmla="*/ 266 h 541"/>
                  <a:gd name="T72" fmla="*/ 87 w 543"/>
                  <a:gd name="T73" fmla="*/ 271 h 541"/>
                  <a:gd name="T74" fmla="*/ 104 w 543"/>
                  <a:gd name="T75" fmla="*/ 294 h 541"/>
                  <a:gd name="T76" fmla="*/ 137 w 543"/>
                  <a:gd name="T77" fmla="*/ 200 h 541"/>
                  <a:gd name="T78" fmla="*/ 131 w 543"/>
                  <a:gd name="T79" fmla="*/ 176 h 541"/>
                  <a:gd name="T80" fmla="*/ 146 w 543"/>
                  <a:gd name="T81" fmla="*/ 199 h 541"/>
                  <a:gd name="T82" fmla="*/ 126 w 543"/>
                  <a:gd name="T83" fmla="*/ 173 h 541"/>
                  <a:gd name="T84" fmla="*/ 175 w 543"/>
                  <a:gd name="T85" fmla="*/ 113 h 541"/>
                  <a:gd name="T86" fmla="*/ 355 w 543"/>
                  <a:gd name="T87" fmla="*/ 119 h 541"/>
                  <a:gd name="T88" fmla="*/ 428 w 543"/>
                  <a:gd name="T89" fmla="*/ 169 h 541"/>
                  <a:gd name="T90" fmla="*/ 425 w 543"/>
                  <a:gd name="T91" fmla="*/ 173 h 541"/>
                  <a:gd name="T92" fmla="*/ 423 w 543"/>
                  <a:gd name="T93" fmla="*/ 366 h 541"/>
                  <a:gd name="T94" fmla="*/ 369 w 543"/>
                  <a:gd name="T95" fmla="*/ 412 h 541"/>
                  <a:gd name="T96" fmla="*/ 360 w 543"/>
                  <a:gd name="T97" fmla="*/ 423 h 541"/>
                  <a:gd name="T98" fmla="*/ 371 w 543"/>
                  <a:gd name="T99" fmla="*/ 407 h 541"/>
                  <a:gd name="T100" fmla="*/ 127 w 543"/>
                  <a:gd name="T101" fmla="*/ 360 h 541"/>
                  <a:gd name="T102" fmla="*/ 128 w 543"/>
                  <a:gd name="T103" fmla="*/ 348 h 541"/>
                  <a:gd name="T104" fmla="*/ 135 w 543"/>
                  <a:gd name="T105" fmla="*/ 354 h 541"/>
                  <a:gd name="T106" fmla="*/ 119 w 543"/>
                  <a:gd name="T107" fmla="*/ 365 h 541"/>
                  <a:gd name="T108" fmla="*/ 272 w 543"/>
                  <a:gd name="T109" fmla="*/ 0 h 541"/>
                  <a:gd name="T110" fmla="*/ 481 w 543"/>
                  <a:gd name="T111" fmla="*/ 98 h 541"/>
                  <a:gd name="T112" fmla="*/ 537 w 543"/>
                  <a:gd name="T113" fmla="*/ 325 h 541"/>
                  <a:gd name="T114" fmla="*/ 401 w 543"/>
                  <a:gd name="T115" fmla="*/ 509 h 541"/>
                  <a:gd name="T116" fmla="*/ 166 w 543"/>
                  <a:gd name="T117" fmla="*/ 520 h 541"/>
                  <a:gd name="T118" fmla="*/ 13 w 543"/>
                  <a:gd name="T119" fmla="*/ 351 h 541"/>
                  <a:gd name="T120" fmla="*/ 47 w 543"/>
                  <a:gd name="T121" fmla="*/ 119 h 541"/>
                  <a:gd name="T122" fmla="*/ 245 w 543"/>
                  <a:gd name="T123" fmla="*/ 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541">
                    <a:moveTo>
                      <a:pt x="201" y="173"/>
                    </a:moveTo>
                    <a:lnTo>
                      <a:pt x="216" y="193"/>
                    </a:lnTo>
                    <a:lnTo>
                      <a:pt x="232" y="213"/>
                    </a:lnTo>
                    <a:lnTo>
                      <a:pt x="247" y="232"/>
                    </a:lnTo>
                    <a:lnTo>
                      <a:pt x="262" y="252"/>
                    </a:lnTo>
                    <a:lnTo>
                      <a:pt x="260" y="254"/>
                    </a:lnTo>
                    <a:lnTo>
                      <a:pt x="259" y="258"/>
                    </a:lnTo>
                    <a:lnTo>
                      <a:pt x="258" y="261"/>
                    </a:lnTo>
                    <a:lnTo>
                      <a:pt x="258" y="266"/>
                    </a:lnTo>
                    <a:lnTo>
                      <a:pt x="259" y="268"/>
                    </a:lnTo>
                    <a:lnTo>
                      <a:pt x="259" y="270"/>
                    </a:lnTo>
                    <a:lnTo>
                      <a:pt x="256" y="275"/>
                    </a:lnTo>
                    <a:lnTo>
                      <a:pt x="254" y="280"/>
                    </a:lnTo>
                    <a:lnTo>
                      <a:pt x="265" y="287"/>
                    </a:lnTo>
                    <a:lnTo>
                      <a:pt x="274" y="294"/>
                    </a:lnTo>
                    <a:lnTo>
                      <a:pt x="279" y="288"/>
                    </a:lnTo>
                    <a:lnTo>
                      <a:pt x="283" y="282"/>
                    </a:lnTo>
                    <a:lnTo>
                      <a:pt x="285" y="282"/>
                    </a:lnTo>
                    <a:lnTo>
                      <a:pt x="287" y="281"/>
                    </a:lnTo>
                    <a:lnTo>
                      <a:pt x="294" y="289"/>
                    </a:lnTo>
                    <a:lnTo>
                      <a:pt x="301" y="298"/>
                    </a:lnTo>
                    <a:lnTo>
                      <a:pt x="304" y="294"/>
                    </a:lnTo>
                    <a:lnTo>
                      <a:pt x="308" y="292"/>
                    </a:lnTo>
                    <a:lnTo>
                      <a:pt x="302" y="282"/>
                    </a:lnTo>
                    <a:lnTo>
                      <a:pt x="295" y="274"/>
                    </a:lnTo>
                    <a:lnTo>
                      <a:pt x="297" y="268"/>
                    </a:lnTo>
                    <a:lnTo>
                      <a:pt x="297" y="262"/>
                    </a:lnTo>
                    <a:lnTo>
                      <a:pt x="309" y="246"/>
                    </a:lnTo>
                    <a:lnTo>
                      <a:pt x="320" y="230"/>
                    </a:lnTo>
                    <a:lnTo>
                      <a:pt x="329" y="212"/>
                    </a:lnTo>
                    <a:lnTo>
                      <a:pt x="338" y="194"/>
                    </a:lnTo>
                    <a:lnTo>
                      <a:pt x="328" y="187"/>
                    </a:lnTo>
                    <a:lnTo>
                      <a:pt x="317" y="181"/>
                    </a:lnTo>
                    <a:lnTo>
                      <a:pt x="306" y="197"/>
                    </a:lnTo>
                    <a:lnTo>
                      <a:pt x="294" y="212"/>
                    </a:lnTo>
                    <a:lnTo>
                      <a:pt x="283" y="227"/>
                    </a:lnTo>
                    <a:lnTo>
                      <a:pt x="274" y="244"/>
                    </a:lnTo>
                    <a:lnTo>
                      <a:pt x="273" y="244"/>
                    </a:lnTo>
                    <a:lnTo>
                      <a:pt x="272" y="244"/>
                    </a:lnTo>
                    <a:lnTo>
                      <a:pt x="256" y="225"/>
                    </a:lnTo>
                    <a:lnTo>
                      <a:pt x="241" y="205"/>
                    </a:lnTo>
                    <a:lnTo>
                      <a:pt x="225" y="186"/>
                    </a:lnTo>
                    <a:lnTo>
                      <a:pt x="208" y="166"/>
                    </a:lnTo>
                    <a:lnTo>
                      <a:pt x="205" y="170"/>
                    </a:lnTo>
                    <a:lnTo>
                      <a:pt x="201" y="173"/>
                    </a:lnTo>
                    <a:close/>
                    <a:moveTo>
                      <a:pt x="142" y="79"/>
                    </a:moveTo>
                    <a:lnTo>
                      <a:pt x="148" y="88"/>
                    </a:lnTo>
                    <a:lnTo>
                      <a:pt x="142" y="92"/>
                    </a:lnTo>
                    <a:lnTo>
                      <a:pt x="137" y="84"/>
                    </a:lnTo>
                    <a:lnTo>
                      <a:pt x="132" y="88"/>
                    </a:lnTo>
                    <a:lnTo>
                      <a:pt x="127" y="91"/>
                    </a:lnTo>
                    <a:lnTo>
                      <a:pt x="134" y="98"/>
                    </a:lnTo>
                    <a:lnTo>
                      <a:pt x="128" y="104"/>
                    </a:lnTo>
                    <a:lnTo>
                      <a:pt x="121" y="96"/>
                    </a:lnTo>
                    <a:lnTo>
                      <a:pt x="117" y="99"/>
                    </a:lnTo>
                    <a:lnTo>
                      <a:pt x="113" y="104"/>
                    </a:lnTo>
                    <a:lnTo>
                      <a:pt x="120" y="111"/>
                    </a:lnTo>
                    <a:lnTo>
                      <a:pt x="114" y="117"/>
                    </a:lnTo>
                    <a:lnTo>
                      <a:pt x="107" y="110"/>
                    </a:lnTo>
                    <a:lnTo>
                      <a:pt x="104" y="113"/>
                    </a:lnTo>
                    <a:lnTo>
                      <a:pt x="100" y="117"/>
                    </a:lnTo>
                    <a:lnTo>
                      <a:pt x="107" y="124"/>
                    </a:lnTo>
                    <a:lnTo>
                      <a:pt x="103" y="130"/>
                    </a:lnTo>
                    <a:lnTo>
                      <a:pt x="94" y="123"/>
                    </a:lnTo>
                    <a:lnTo>
                      <a:pt x="91" y="127"/>
                    </a:lnTo>
                    <a:lnTo>
                      <a:pt x="87" y="132"/>
                    </a:lnTo>
                    <a:lnTo>
                      <a:pt x="96" y="138"/>
                    </a:lnTo>
                    <a:lnTo>
                      <a:pt x="91" y="144"/>
                    </a:lnTo>
                    <a:lnTo>
                      <a:pt x="83" y="138"/>
                    </a:lnTo>
                    <a:lnTo>
                      <a:pt x="80" y="143"/>
                    </a:lnTo>
                    <a:lnTo>
                      <a:pt x="77" y="147"/>
                    </a:lnTo>
                    <a:lnTo>
                      <a:pt x="108" y="165"/>
                    </a:lnTo>
                    <a:lnTo>
                      <a:pt x="100" y="180"/>
                    </a:lnTo>
                    <a:lnTo>
                      <a:pt x="69" y="163"/>
                    </a:lnTo>
                    <a:lnTo>
                      <a:pt x="66" y="166"/>
                    </a:lnTo>
                    <a:lnTo>
                      <a:pt x="65" y="170"/>
                    </a:lnTo>
                    <a:lnTo>
                      <a:pt x="74" y="174"/>
                    </a:lnTo>
                    <a:lnTo>
                      <a:pt x="71" y="181"/>
                    </a:lnTo>
                    <a:lnTo>
                      <a:pt x="61" y="177"/>
                    </a:lnTo>
                    <a:lnTo>
                      <a:pt x="59" y="183"/>
                    </a:lnTo>
                    <a:lnTo>
                      <a:pt x="57" y="187"/>
                    </a:lnTo>
                    <a:lnTo>
                      <a:pt x="66" y="191"/>
                    </a:lnTo>
                    <a:lnTo>
                      <a:pt x="64" y="199"/>
                    </a:lnTo>
                    <a:lnTo>
                      <a:pt x="54" y="196"/>
                    </a:lnTo>
                    <a:lnTo>
                      <a:pt x="52" y="201"/>
                    </a:lnTo>
                    <a:lnTo>
                      <a:pt x="51" y="206"/>
                    </a:lnTo>
                    <a:lnTo>
                      <a:pt x="60" y="210"/>
                    </a:lnTo>
                    <a:lnTo>
                      <a:pt x="58" y="217"/>
                    </a:lnTo>
                    <a:lnTo>
                      <a:pt x="49" y="214"/>
                    </a:lnTo>
                    <a:lnTo>
                      <a:pt x="47" y="219"/>
                    </a:lnTo>
                    <a:lnTo>
                      <a:pt x="46" y="225"/>
                    </a:lnTo>
                    <a:lnTo>
                      <a:pt x="57" y="226"/>
                    </a:lnTo>
                    <a:lnTo>
                      <a:pt x="54" y="234"/>
                    </a:lnTo>
                    <a:lnTo>
                      <a:pt x="45" y="232"/>
                    </a:lnTo>
                    <a:lnTo>
                      <a:pt x="44" y="238"/>
                    </a:lnTo>
                    <a:lnTo>
                      <a:pt x="43" y="244"/>
                    </a:lnTo>
                    <a:lnTo>
                      <a:pt x="53" y="245"/>
                    </a:lnTo>
                    <a:lnTo>
                      <a:pt x="53" y="252"/>
                    </a:lnTo>
                    <a:lnTo>
                      <a:pt x="43" y="251"/>
                    </a:lnTo>
                    <a:lnTo>
                      <a:pt x="42" y="257"/>
                    </a:lnTo>
                    <a:lnTo>
                      <a:pt x="42" y="261"/>
                    </a:lnTo>
                    <a:lnTo>
                      <a:pt x="78" y="261"/>
                    </a:lnTo>
                    <a:lnTo>
                      <a:pt x="78" y="279"/>
                    </a:lnTo>
                    <a:lnTo>
                      <a:pt x="42" y="279"/>
                    </a:lnTo>
                    <a:lnTo>
                      <a:pt x="42" y="285"/>
                    </a:lnTo>
                    <a:lnTo>
                      <a:pt x="43" y="289"/>
                    </a:lnTo>
                    <a:lnTo>
                      <a:pt x="53" y="288"/>
                    </a:lnTo>
                    <a:lnTo>
                      <a:pt x="53" y="297"/>
                    </a:lnTo>
                    <a:lnTo>
                      <a:pt x="43" y="298"/>
                    </a:lnTo>
                    <a:lnTo>
                      <a:pt x="44" y="302"/>
                    </a:lnTo>
                    <a:lnTo>
                      <a:pt x="45" y="308"/>
                    </a:lnTo>
                    <a:lnTo>
                      <a:pt x="54" y="307"/>
                    </a:lnTo>
                    <a:lnTo>
                      <a:pt x="57" y="314"/>
                    </a:lnTo>
                    <a:lnTo>
                      <a:pt x="46" y="316"/>
                    </a:lnTo>
                    <a:lnTo>
                      <a:pt x="47" y="322"/>
                    </a:lnTo>
                    <a:lnTo>
                      <a:pt x="49" y="328"/>
                    </a:lnTo>
                    <a:lnTo>
                      <a:pt x="59" y="326"/>
                    </a:lnTo>
                    <a:lnTo>
                      <a:pt x="61" y="333"/>
                    </a:lnTo>
                    <a:lnTo>
                      <a:pt x="51" y="335"/>
                    </a:lnTo>
                    <a:lnTo>
                      <a:pt x="52" y="341"/>
                    </a:lnTo>
                    <a:lnTo>
                      <a:pt x="54" y="346"/>
                    </a:lnTo>
                    <a:lnTo>
                      <a:pt x="64" y="342"/>
                    </a:lnTo>
                    <a:lnTo>
                      <a:pt x="66" y="349"/>
                    </a:lnTo>
                    <a:lnTo>
                      <a:pt x="57" y="353"/>
                    </a:lnTo>
                    <a:lnTo>
                      <a:pt x="59" y="359"/>
                    </a:lnTo>
                    <a:lnTo>
                      <a:pt x="61" y="363"/>
                    </a:lnTo>
                    <a:lnTo>
                      <a:pt x="71" y="359"/>
                    </a:lnTo>
                    <a:lnTo>
                      <a:pt x="74" y="366"/>
                    </a:lnTo>
                    <a:lnTo>
                      <a:pt x="65" y="370"/>
                    </a:lnTo>
                    <a:lnTo>
                      <a:pt x="66" y="374"/>
                    </a:lnTo>
                    <a:lnTo>
                      <a:pt x="69" y="379"/>
                    </a:lnTo>
                    <a:lnTo>
                      <a:pt x="100" y="360"/>
                    </a:lnTo>
                    <a:lnTo>
                      <a:pt x="108" y="375"/>
                    </a:lnTo>
                    <a:lnTo>
                      <a:pt x="78" y="394"/>
                    </a:lnTo>
                    <a:lnTo>
                      <a:pt x="80" y="397"/>
                    </a:lnTo>
                    <a:lnTo>
                      <a:pt x="84" y="402"/>
                    </a:lnTo>
                    <a:lnTo>
                      <a:pt x="91" y="396"/>
                    </a:lnTo>
                    <a:lnTo>
                      <a:pt x="96" y="402"/>
                    </a:lnTo>
                    <a:lnTo>
                      <a:pt x="87" y="408"/>
                    </a:lnTo>
                    <a:lnTo>
                      <a:pt x="91" y="413"/>
                    </a:lnTo>
                    <a:lnTo>
                      <a:pt x="96" y="417"/>
                    </a:lnTo>
                    <a:lnTo>
                      <a:pt x="103" y="412"/>
                    </a:lnTo>
                    <a:lnTo>
                      <a:pt x="107" y="417"/>
                    </a:lnTo>
                    <a:lnTo>
                      <a:pt x="100" y="423"/>
                    </a:lnTo>
                    <a:lnTo>
                      <a:pt x="104" y="428"/>
                    </a:lnTo>
                    <a:lnTo>
                      <a:pt x="108" y="433"/>
                    </a:lnTo>
                    <a:lnTo>
                      <a:pt x="115" y="426"/>
                    </a:lnTo>
                    <a:lnTo>
                      <a:pt x="120" y="430"/>
                    </a:lnTo>
                    <a:lnTo>
                      <a:pt x="114" y="437"/>
                    </a:lnTo>
                    <a:lnTo>
                      <a:pt x="118" y="441"/>
                    </a:lnTo>
                    <a:lnTo>
                      <a:pt x="121" y="444"/>
                    </a:lnTo>
                    <a:lnTo>
                      <a:pt x="128" y="437"/>
                    </a:lnTo>
                    <a:lnTo>
                      <a:pt x="134" y="442"/>
                    </a:lnTo>
                    <a:lnTo>
                      <a:pt x="127" y="449"/>
                    </a:lnTo>
                    <a:lnTo>
                      <a:pt x="132" y="453"/>
                    </a:lnTo>
                    <a:lnTo>
                      <a:pt x="137" y="456"/>
                    </a:lnTo>
                    <a:lnTo>
                      <a:pt x="142" y="449"/>
                    </a:lnTo>
                    <a:lnTo>
                      <a:pt x="148" y="453"/>
                    </a:lnTo>
                    <a:lnTo>
                      <a:pt x="142" y="461"/>
                    </a:lnTo>
                    <a:lnTo>
                      <a:pt x="147" y="463"/>
                    </a:lnTo>
                    <a:lnTo>
                      <a:pt x="151" y="466"/>
                    </a:lnTo>
                    <a:lnTo>
                      <a:pt x="168" y="435"/>
                    </a:lnTo>
                    <a:lnTo>
                      <a:pt x="184" y="443"/>
                    </a:lnTo>
                    <a:lnTo>
                      <a:pt x="166" y="474"/>
                    </a:lnTo>
                    <a:lnTo>
                      <a:pt x="169" y="476"/>
                    </a:lnTo>
                    <a:lnTo>
                      <a:pt x="174" y="478"/>
                    </a:lnTo>
                    <a:lnTo>
                      <a:pt x="179" y="470"/>
                    </a:lnTo>
                    <a:lnTo>
                      <a:pt x="186" y="474"/>
                    </a:lnTo>
                    <a:lnTo>
                      <a:pt x="181" y="482"/>
                    </a:lnTo>
                    <a:lnTo>
                      <a:pt x="187" y="484"/>
                    </a:lnTo>
                    <a:lnTo>
                      <a:pt x="192" y="487"/>
                    </a:lnTo>
                    <a:lnTo>
                      <a:pt x="195" y="477"/>
                    </a:lnTo>
                    <a:lnTo>
                      <a:pt x="202" y="480"/>
                    </a:lnTo>
                    <a:lnTo>
                      <a:pt x="200" y="489"/>
                    </a:lnTo>
                    <a:lnTo>
                      <a:pt x="206" y="490"/>
                    </a:lnTo>
                    <a:lnTo>
                      <a:pt x="211" y="493"/>
                    </a:lnTo>
                    <a:lnTo>
                      <a:pt x="213" y="483"/>
                    </a:lnTo>
                    <a:lnTo>
                      <a:pt x="221" y="486"/>
                    </a:lnTo>
                    <a:lnTo>
                      <a:pt x="219" y="494"/>
                    </a:lnTo>
                    <a:lnTo>
                      <a:pt x="223" y="495"/>
                    </a:lnTo>
                    <a:lnTo>
                      <a:pt x="229" y="496"/>
                    </a:lnTo>
                    <a:lnTo>
                      <a:pt x="231" y="488"/>
                    </a:lnTo>
                    <a:lnTo>
                      <a:pt x="239" y="489"/>
                    </a:lnTo>
                    <a:lnTo>
                      <a:pt x="236" y="497"/>
                    </a:lnTo>
                    <a:lnTo>
                      <a:pt x="242" y="498"/>
                    </a:lnTo>
                    <a:lnTo>
                      <a:pt x="248" y="500"/>
                    </a:lnTo>
                    <a:lnTo>
                      <a:pt x="248" y="490"/>
                    </a:lnTo>
                    <a:lnTo>
                      <a:pt x="256" y="491"/>
                    </a:lnTo>
                    <a:lnTo>
                      <a:pt x="255" y="500"/>
                    </a:lnTo>
                    <a:lnTo>
                      <a:pt x="260" y="500"/>
                    </a:lnTo>
                    <a:lnTo>
                      <a:pt x="265" y="501"/>
                    </a:lnTo>
                    <a:lnTo>
                      <a:pt x="265" y="466"/>
                    </a:lnTo>
                    <a:lnTo>
                      <a:pt x="282" y="466"/>
                    </a:lnTo>
                    <a:lnTo>
                      <a:pt x="282" y="500"/>
                    </a:lnTo>
                    <a:lnTo>
                      <a:pt x="287" y="500"/>
                    </a:lnTo>
                    <a:lnTo>
                      <a:pt x="293" y="500"/>
                    </a:lnTo>
                    <a:lnTo>
                      <a:pt x="292" y="491"/>
                    </a:lnTo>
                    <a:lnTo>
                      <a:pt x="300" y="490"/>
                    </a:lnTo>
                    <a:lnTo>
                      <a:pt x="300" y="498"/>
                    </a:lnTo>
                    <a:lnTo>
                      <a:pt x="306" y="498"/>
                    </a:lnTo>
                    <a:lnTo>
                      <a:pt x="312" y="497"/>
                    </a:lnTo>
                    <a:lnTo>
                      <a:pt x="310" y="489"/>
                    </a:lnTo>
                    <a:lnTo>
                      <a:pt x="317" y="487"/>
                    </a:lnTo>
                    <a:lnTo>
                      <a:pt x="319" y="495"/>
                    </a:lnTo>
                    <a:lnTo>
                      <a:pt x="324" y="494"/>
                    </a:lnTo>
                    <a:lnTo>
                      <a:pt x="330" y="493"/>
                    </a:lnTo>
                    <a:lnTo>
                      <a:pt x="328" y="484"/>
                    </a:lnTo>
                    <a:lnTo>
                      <a:pt x="336" y="482"/>
                    </a:lnTo>
                    <a:lnTo>
                      <a:pt x="338" y="490"/>
                    </a:lnTo>
                    <a:lnTo>
                      <a:pt x="343" y="489"/>
                    </a:lnTo>
                    <a:lnTo>
                      <a:pt x="348" y="488"/>
                    </a:lnTo>
                    <a:lnTo>
                      <a:pt x="346" y="480"/>
                    </a:lnTo>
                    <a:lnTo>
                      <a:pt x="353" y="477"/>
                    </a:lnTo>
                    <a:lnTo>
                      <a:pt x="355" y="484"/>
                    </a:lnTo>
                    <a:lnTo>
                      <a:pt x="361" y="482"/>
                    </a:lnTo>
                    <a:lnTo>
                      <a:pt x="365" y="481"/>
                    </a:lnTo>
                    <a:lnTo>
                      <a:pt x="362" y="473"/>
                    </a:lnTo>
                    <a:lnTo>
                      <a:pt x="369" y="470"/>
                    </a:lnTo>
                    <a:lnTo>
                      <a:pt x="373" y="477"/>
                    </a:lnTo>
                    <a:lnTo>
                      <a:pt x="376" y="475"/>
                    </a:lnTo>
                    <a:lnTo>
                      <a:pt x="381" y="473"/>
                    </a:lnTo>
                    <a:lnTo>
                      <a:pt x="363" y="443"/>
                    </a:lnTo>
                    <a:lnTo>
                      <a:pt x="378" y="435"/>
                    </a:lnTo>
                    <a:lnTo>
                      <a:pt x="395" y="464"/>
                    </a:lnTo>
                    <a:lnTo>
                      <a:pt x="400" y="462"/>
                    </a:lnTo>
                    <a:lnTo>
                      <a:pt x="404" y="459"/>
                    </a:lnTo>
                    <a:lnTo>
                      <a:pt x="400" y="453"/>
                    </a:lnTo>
                    <a:lnTo>
                      <a:pt x="405" y="448"/>
                    </a:lnTo>
                    <a:lnTo>
                      <a:pt x="410" y="454"/>
                    </a:lnTo>
                    <a:lnTo>
                      <a:pt x="415" y="450"/>
                    </a:lnTo>
                    <a:lnTo>
                      <a:pt x="418" y="447"/>
                    </a:lnTo>
                    <a:lnTo>
                      <a:pt x="414" y="441"/>
                    </a:lnTo>
                    <a:lnTo>
                      <a:pt x="419" y="436"/>
                    </a:lnTo>
                    <a:lnTo>
                      <a:pt x="424" y="442"/>
                    </a:lnTo>
                    <a:lnTo>
                      <a:pt x="429" y="439"/>
                    </a:lnTo>
                    <a:lnTo>
                      <a:pt x="434" y="434"/>
                    </a:lnTo>
                    <a:lnTo>
                      <a:pt x="428" y="429"/>
                    </a:lnTo>
                    <a:lnTo>
                      <a:pt x="434" y="423"/>
                    </a:lnTo>
                    <a:lnTo>
                      <a:pt x="438" y="428"/>
                    </a:lnTo>
                    <a:lnTo>
                      <a:pt x="443" y="424"/>
                    </a:lnTo>
                    <a:lnTo>
                      <a:pt x="445" y="421"/>
                    </a:lnTo>
                    <a:lnTo>
                      <a:pt x="439" y="416"/>
                    </a:lnTo>
                    <a:lnTo>
                      <a:pt x="445" y="410"/>
                    </a:lnTo>
                    <a:lnTo>
                      <a:pt x="451" y="415"/>
                    </a:lnTo>
                    <a:lnTo>
                      <a:pt x="455" y="410"/>
                    </a:lnTo>
                    <a:lnTo>
                      <a:pt x="458" y="406"/>
                    </a:lnTo>
                    <a:lnTo>
                      <a:pt x="451" y="401"/>
                    </a:lnTo>
                    <a:lnTo>
                      <a:pt x="456" y="395"/>
                    </a:lnTo>
                    <a:lnTo>
                      <a:pt x="462" y="400"/>
                    </a:lnTo>
                    <a:lnTo>
                      <a:pt x="464" y="396"/>
                    </a:lnTo>
                    <a:lnTo>
                      <a:pt x="466" y="392"/>
                    </a:lnTo>
                    <a:lnTo>
                      <a:pt x="438" y="375"/>
                    </a:lnTo>
                    <a:lnTo>
                      <a:pt x="446" y="360"/>
                    </a:lnTo>
                    <a:lnTo>
                      <a:pt x="476" y="378"/>
                    </a:lnTo>
                    <a:lnTo>
                      <a:pt x="478" y="373"/>
                    </a:lnTo>
                    <a:lnTo>
                      <a:pt x="479" y="368"/>
                    </a:lnTo>
                    <a:lnTo>
                      <a:pt x="473" y="366"/>
                    </a:lnTo>
                    <a:lnTo>
                      <a:pt x="476" y="359"/>
                    </a:lnTo>
                    <a:lnTo>
                      <a:pt x="483" y="361"/>
                    </a:lnTo>
                    <a:lnTo>
                      <a:pt x="485" y="356"/>
                    </a:lnTo>
                    <a:lnTo>
                      <a:pt x="488" y="351"/>
                    </a:lnTo>
                    <a:lnTo>
                      <a:pt x="481" y="348"/>
                    </a:lnTo>
                    <a:lnTo>
                      <a:pt x="483" y="341"/>
                    </a:lnTo>
                    <a:lnTo>
                      <a:pt x="490" y="343"/>
                    </a:lnTo>
                    <a:lnTo>
                      <a:pt x="492" y="338"/>
                    </a:lnTo>
                    <a:lnTo>
                      <a:pt x="493" y="333"/>
                    </a:lnTo>
                    <a:lnTo>
                      <a:pt x="486" y="331"/>
                    </a:lnTo>
                    <a:lnTo>
                      <a:pt x="489" y="324"/>
                    </a:lnTo>
                    <a:lnTo>
                      <a:pt x="496" y="325"/>
                    </a:lnTo>
                    <a:lnTo>
                      <a:pt x="497" y="320"/>
                    </a:lnTo>
                    <a:lnTo>
                      <a:pt x="498" y="314"/>
                    </a:lnTo>
                    <a:lnTo>
                      <a:pt x="490" y="313"/>
                    </a:lnTo>
                    <a:lnTo>
                      <a:pt x="492" y="306"/>
                    </a:lnTo>
                    <a:lnTo>
                      <a:pt x="499" y="307"/>
                    </a:lnTo>
                    <a:lnTo>
                      <a:pt x="499" y="301"/>
                    </a:lnTo>
                    <a:lnTo>
                      <a:pt x="500" y="297"/>
                    </a:lnTo>
                    <a:lnTo>
                      <a:pt x="493" y="295"/>
                    </a:lnTo>
                    <a:lnTo>
                      <a:pt x="493" y="287"/>
                    </a:lnTo>
                    <a:lnTo>
                      <a:pt x="502" y="288"/>
                    </a:lnTo>
                    <a:lnTo>
                      <a:pt x="502" y="284"/>
                    </a:lnTo>
                    <a:lnTo>
                      <a:pt x="502" y="279"/>
                    </a:lnTo>
                    <a:lnTo>
                      <a:pt x="469" y="279"/>
                    </a:lnTo>
                    <a:lnTo>
                      <a:pt x="469" y="261"/>
                    </a:lnTo>
                    <a:lnTo>
                      <a:pt x="502" y="261"/>
                    </a:lnTo>
                    <a:lnTo>
                      <a:pt x="502" y="257"/>
                    </a:lnTo>
                    <a:lnTo>
                      <a:pt x="502" y="253"/>
                    </a:lnTo>
                    <a:lnTo>
                      <a:pt x="493" y="253"/>
                    </a:lnTo>
                    <a:lnTo>
                      <a:pt x="493" y="246"/>
                    </a:lnTo>
                    <a:lnTo>
                      <a:pt x="500" y="245"/>
                    </a:lnTo>
                    <a:lnTo>
                      <a:pt x="499" y="239"/>
                    </a:lnTo>
                    <a:lnTo>
                      <a:pt x="499" y="233"/>
                    </a:lnTo>
                    <a:lnTo>
                      <a:pt x="492" y="234"/>
                    </a:lnTo>
                    <a:lnTo>
                      <a:pt x="490" y="227"/>
                    </a:lnTo>
                    <a:lnTo>
                      <a:pt x="498" y="226"/>
                    </a:lnTo>
                    <a:lnTo>
                      <a:pt x="497" y="220"/>
                    </a:lnTo>
                    <a:lnTo>
                      <a:pt x="495" y="214"/>
                    </a:lnTo>
                    <a:lnTo>
                      <a:pt x="488" y="217"/>
                    </a:lnTo>
                    <a:lnTo>
                      <a:pt x="486" y="208"/>
                    </a:lnTo>
                    <a:lnTo>
                      <a:pt x="493" y="207"/>
                    </a:lnTo>
                    <a:lnTo>
                      <a:pt x="491" y="201"/>
                    </a:lnTo>
                    <a:lnTo>
                      <a:pt x="490" y="197"/>
                    </a:lnTo>
                    <a:lnTo>
                      <a:pt x="483" y="199"/>
                    </a:lnTo>
                    <a:lnTo>
                      <a:pt x="481" y="192"/>
                    </a:lnTo>
                    <a:lnTo>
                      <a:pt x="488" y="190"/>
                    </a:lnTo>
                    <a:lnTo>
                      <a:pt x="485" y="184"/>
                    </a:lnTo>
                    <a:lnTo>
                      <a:pt x="483" y="179"/>
                    </a:lnTo>
                    <a:lnTo>
                      <a:pt x="476" y="183"/>
                    </a:lnTo>
                    <a:lnTo>
                      <a:pt x="473" y="176"/>
                    </a:lnTo>
                    <a:lnTo>
                      <a:pt x="481" y="172"/>
                    </a:lnTo>
                    <a:lnTo>
                      <a:pt x="478" y="167"/>
                    </a:lnTo>
                    <a:lnTo>
                      <a:pt x="476" y="164"/>
                    </a:lnTo>
                    <a:lnTo>
                      <a:pt x="446" y="180"/>
                    </a:lnTo>
                    <a:lnTo>
                      <a:pt x="438" y="165"/>
                    </a:lnTo>
                    <a:lnTo>
                      <a:pt x="468" y="149"/>
                    </a:lnTo>
                    <a:lnTo>
                      <a:pt x="465" y="145"/>
                    </a:lnTo>
                    <a:lnTo>
                      <a:pt x="462" y="142"/>
                    </a:lnTo>
                    <a:lnTo>
                      <a:pt x="456" y="145"/>
                    </a:lnTo>
                    <a:lnTo>
                      <a:pt x="451" y="139"/>
                    </a:lnTo>
                    <a:lnTo>
                      <a:pt x="458" y="135"/>
                    </a:lnTo>
                    <a:lnTo>
                      <a:pt x="455" y="130"/>
                    </a:lnTo>
                    <a:lnTo>
                      <a:pt x="451" y="125"/>
                    </a:lnTo>
                    <a:lnTo>
                      <a:pt x="445" y="131"/>
                    </a:lnTo>
                    <a:lnTo>
                      <a:pt x="439" y="125"/>
                    </a:lnTo>
                    <a:lnTo>
                      <a:pt x="446" y="119"/>
                    </a:lnTo>
                    <a:lnTo>
                      <a:pt x="442" y="116"/>
                    </a:lnTo>
                    <a:lnTo>
                      <a:pt x="438" y="111"/>
                    </a:lnTo>
                    <a:lnTo>
                      <a:pt x="432" y="117"/>
                    </a:lnTo>
                    <a:lnTo>
                      <a:pt x="427" y="111"/>
                    </a:lnTo>
                    <a:lnTo>
                      <a:pt x="432" y="105"/>
                    </a:lnTo>
                    <a:lnTo>
                      <a:pt x="429" y="102"/>
                    </a:lnTo>
                    <a:lnTo>
                      <a:pt x="425" y="98"/>
                    </a:lnTo>
                    <a:lnTo>
                      <a:pt x="419" y="104"/>
                    </a:lnTo>
                    <a:lnTo>
                      <a:pt x="414" y="99"/>
                    </a:lnTo>
                    <a:lnTo>
                      <a:pt x="419" y="93"/>
                    </a:lnTo>
                    <a:lnTo>
                      <a:pt x="415" y="90"/>
                    </a:lnTo>
                    <a:lnTo>
                      <a:pt x="410" y="86"/>
                    </a:lnTo>
                    <a:lnTo>
                      <a:pt x="405" y="92"/>
                    </a:lnTo>
                    <a:lnTo>
                      <a:pt x="400" y="89"/>
                    </a:lnTo>
                    <a:lnTo>
                      <a:pt x="404" y="82"/>
                    </a:lnTo>
                    <a:lnTo>
                      <a:pt x="400" y="79"/>
                    </a:lnTo>
                    <a:lnTo>
                      <a:pt x="396" y="76"/>
                    </a:lnTo>
                    <a:lnTo>
                      <a:pt x="378" y="105"/>
                    </a:lnTo>
                    <a:lnTo>
                      <a:pt x="363" y="97"/>
                    </a:lnTo>
                    <a:lnTo>
                      <a:pt x="381" y="68"/>
                    </a:lnTo>
                    <a:lnTo>
                      <a:pt x="376" y="65"/>
                    </a:lnTo>
                    <a:lnTo>
                      <a:pt x="371" y="63"/>
                    </a:lnTo>
                    <a:lnTo>
                      <a:pt x="368" y="70"/>
                    </a:lnTo>
                    <a:lnTo>
                      <a:pt x="361" y="68"/>
                    </a:lnTo>
                    <a:lnTo>
                      <a:pt x="364" y="59"/>
                    </a:lnTo>
                    <a:lnTo>
                      <a:pt x="360" y="57"/>
                    </a:lnTo>
                    <a:lnTo>
                      <a:pt x="354" y="55"/>
                    </a:lnTo>
                    <a:lnTo>
                      <a:pt x="351" y="63"/>
                    </a:lnTo>
                    <a:lnTo>
                      <a:pt x="343" y="61"/>
                    </a:lnTo>
                    <a:lnTo>
                      <a:pt x="347" y="52"/>
                    </a:lnTo>
                    <a:lnTo>
                      <a:pt x="341" y="51"/>
                    </a:lnTo>
                    <a:lnTo>
                      <a:pt x="335" y="49"/>
                    </a:lnTo>
                    <a:lnTo>
                      <a:pt x="333" y="57"/>
                    </a:lnTo>
                    <a:lnTo>
                      <a:pt x="326" y="55"/>
                    </a:lnTo>
                    <a:lnTo>
                      <a:pt x="328" y="47"/>
                    </a:lnTo>
                    <a:lnTo>
                      <a:pt x="322" y="45"/>
                    </a:lnTo>
                    <a:lnTo>
                      <a:pt x="317" y="44"/>
                    </a:lnTo>
                    <a:lnTo>
                      <a:pt x="316" y="54"/>
                    </a:lnTo>
                    <a:lnTo>
                      <a:pt x="308" y="52"/>
                    </a:lnTo>
                    <a:lnTo>
                      <a:pt x="309" y="43"/>
                    </a:lnTo>
                    <a:lnTo>
                      <a:pt x="304" y="42"/>
                    </a:lnTo>
                    <a:lnTo>
                      <a:pt x="299" y="42"/>
                    </a:lnTo>
                    <a:lnTo>
                      <a:pt x="297" y="50"/>
                    </a:lnTo>
                    <a:lnTo>
                      <a:pt x="290" y="50"/>
                    </a:lnTo>
                    <a:lnTo>
                      <a:pt x="290" y="41"/>
                    </a:lnTo>
                    <a:lnTo>
                      <a:pt x="287" y="41"/>
                    </a:lnTo>
                    <a:lnTo>
                      <a:pt x="282" y="41"/>
                    </a:lnTo>
                    <a:lnTo>
                      <a:pt x="282" y="75"/>
                    </a:lnTo>
                    <a:lnTo>
                      <a:pt x="265" y="75"/>
                    </a:lnTo>
                    <a:lnTo>
                      <a:pt x="265" y="41"/>
                    </a:lnTo>
                    <a:lnTo>
                      <a:pt x="260" y="41"/>
                    </a:lnTo>
                    <a:lnTo>
                      <a:pt x="255" y="41"/>
                    </a:lnTo>
                    <a:lnTo>
                      <a:pt x="256" y="50"/>
                    </a:lnTo>
                    <a:lnTo>
                      <a:pt x="249" y="50"/>
                    </a:lnTo>
                    <a:lnTo>
                      <a:pt x="248" y="42"/>
                    </a:lnTo>
                    <a:lnTo>
                      <a:pt x="242" y="42"/>
                    </a:lnTo>
                    <a:lnTo>
                      <a:pt x="236" y="43"/>
                    </a:lnTo>
                    <a:lnTo>
                      <a:pt x="239" y="52"/>
                    </a:lnTo>
                    <a:lnTo>
                      <a:pt x="231" y="54"/>
                    </a:lnTo>
                    <a:lnTo>
                      <a:pt x="229" y="44"/>
                    </a:lnTo>
                    <a:lnTo>
                      <a:pt x="223" y="45"/>
                    </a:lnTo>
                    <a:lnTo>
                      <a:pt x="218" y="47"/>
                    </a:lnTo>
                    <a:lnTo>
                      <a:pt x="220" y="56"/>
                    </a:lnTo>
                    <a:lnTo>
                      <a:pt x="212" y="57"/>
                    </a:lnTo>
                    <a:lnTo>
                      <a:pt x="209" y="49"/>
                    </a:lnTo>
                    <a:lnTo>
                      <a:pt x="205" y="50"/>
                    </a:lnTo>
                    <a:lnTo>
                      <a:pt x="200" y="51"/>
                    </a:lnTo>
                    <a:lnTo>
                      <a:pt x="202" y="61"/>
                    </a:lnTo>
                    <a:lnTo>
                      <a:pt x="195" y="63"/>
                    </a:lnTo>
                    <a:lnTo>
                      <a:pt x="192" y="55"/>
                    </a:lnTo>
                    <a:lnTo>
                      <a:pt x="187" y="56"/>
                    </a:lnTo>
                    <a:lnTo>
                      <a:pt x="181" y="58"/>
                    </a:lnTo>
                    <a:lnTo>
                      <a:pt x="186" y="68"/>
                    </a:lnTo>
                    <a:lnTo>
                      <a:pt x="179" y="70"/>
                    </a:lnTo>
                    <a:lnTo>
                      <a:pt x="174" y="62"/>
                    </a:lnTo>
                    <a:lnTo>
                      <a:pt x="169" y="64"/>
                    </a:lnTo>
                    <a:lnTo>
                      <a:pt x="165" y="66"/>
                    </a:lnTo>
                    <a:lnTo>
                      <a:pt x="184" y="97"/>
                    </a:lnTo>
                    <a:lnTo>
                      <a:pt x="168" y="105"/>
                    </a:lnTo>
                    <a:lnTo>
                      <a:pt x="151" y="75"/>
                    </a:lnTo>
                    <a:lnTo>
                      <a:pt x="147" y="77"/>
                    </a:lnTo>
                    <a:lnTo>
                      <a:pt x="142" y="79"/>
                    </a:lnTo>
                    <a:lnTo>
                      <a:pt x="142" y="79"/>
                    </a:lnTo>
                    <a:close/>
                    <a:moveTo>
                      <a:pt x="306" y="136"/>
                    </a:moveTo>
                    <a:lnTo>
                      <a:pt x="288" y="136"/>
                    </a:lnTo>
                    <a:lnTo>
                      <a:pt x="299" y="119"/>
                    </a:lnTo>
                    <a:lnTo>
                      <a:pt x="303" y="110"/>
                    </a:lnTo>
                    <a:lnTo>
                      <a:pt x="306" y="104"/>
                    </a:lnTo>
                    <a:lnTo>
                      <a:pt x="307" y="98"/>
                    </a:lnTo>
                    <a:lnTo>
                      <a:pt x="307" y="95"/>
                    </a:lnTo>
                    <a:lnTo>
                      <a:pt x="306" y="91"/>
                    </a:lnTo>
                    <a:lnTo>
                      <a:pt x="303" y="89"/>
                    </a:lnTo>
                    <a:lnTo>
                      <a:pt x="302" y="86"/>
                    </a:lnTo>
                    <a:lnTo>
                      <a:pt x="299" y="84"/>
                    </a:lnTo>
                    <a:lnTo>
                      <a:pt x="296" y="83"/>
                    </a:lnTo>
                    <a:lnTo>
                      <a:pt x="292" y="82"/>
                    </a:lnTo>
                    <a:lnTo>
                      <a:pt x="287" y="82"/>
                    </a:lnTo>
                    <a:lnTo>
                      <a:pt x="283" y="82"/>
                    </a:lnTo>
                    <a:lnTo>
                      <a:pt x="279" y="83"/>
                    </a:lnTo>
                    <a:lnTo>
                      <a:pt x="276" y="85"/>
                    </a:lnTo>
                    <a:lnTo>
                      <a:pt x="274" y="88"/>
                    </a:lnTo>
                    <a:lnTo>
                      <a:pt x="272" y="90"/>
                    </a:lnTo>
                    <a:lnTo>
                      <a:pt x="270" y="93"/>
                    </a:lnTo>
                    <a:lnTo>
                      <a:pt x="270" y="97"/>
                    </a:lnTo>
                    <a:lnTo>
                      <a:pt x="270" y="102"/>
                    </a:lnTo>
                    <a:lnTo>
                      <a:pt x="270" y="104"/>
                    </a:lnTo>
                    <a:lnTo>
                      <a:pt x="285" y="104"/>
                    </a:lnTo>
                    <a:lnTo>
                      <a:pt x="285" y="98"/>
                    </a:lnTo>
                    <a:lnTo>
                      <a:pt x="285" y="95"/>
                    </a:lnTo>
                    <a:lnTo>
                      <a:pt x="286" y="92"/>
                    </a:lnTo>
                    <a:lnTo>
                      <a:pt x="287" y="91"/>
                    </a:lnTo>
                    <a:lnTo>
                      <a:pt x="288" y="91"/>
                    </a:lnTo>
                    <a:lnTo>
                      <a:pt x="289" y="91"/>
                    </a:lnTo>
                    <a:lnTo>
                      <a:pt x="290" y="92"/>
                    </a:lnTo>
                    <a:lnTo>
                      <a:pt x="292" y="95"/>
                    </a:lnTo>
                    <a:lnTo>
                      <a:pt x="292" y="97"/>
                    </a:lnTo>
                    <a:lnTo>
                      <a:pt x="290" y="101"/>
                    </a:lnTo>
                    <a:lnTo>
                      <a:pt x="289" y="106"/>
                    </a:lnTo>
                    <a:lnTo>
                      <a:pt x="282" y="117"/>
                    </a:lnTo>
                    <a:lnTo>
                      <a:pt x="270" y="137"/>
                    </a:lnTo>
                    <a:lnTo>
                      <a:pt x="270" y="146"/>
                    </a:lnTo>
                    <a:lnTo>
                      <a:pt x="306" y="146"/>
                    </a:lnTo>
                    <a:lnTo>
                      <a:pt x="306" y="136"/>
                    </a:lnTo>
                    <a:close/>
                    <a:moveTo>
                      <a:pt x="265" y="83"/>
                    </a:moveTo>
                    <a:lnTo>
                      <a:pt x="255" y="83"/>
                    </a:lnTo>
                    <a:lnTo>
                      <a:pt x="252" y="86"/>
                    </a:lnTo>
                    <a:lnTo>
                      <a:pt x="248" y="89"/>
                    </a:lnTo>
                    <a:lnTo>
                      <a:pt x="243" y="91"/>
                    </a:lnTo>
                    <a:lnTo>
                      <a:pt x="238" y="92"/>
                    </a:lnTo>
                    <a:lnTo>
                      <a:pt x="238" y="101"/>
                    </a:lnTo>
                    <a:lnTo>
                      <a:pt x="240" y="101"/>
                    </a:lnTo>
                    <a:lnTo>
                      <a:pt x="243" y="101"/>
                    </a:lnTo>
                    <a:lnTo>
                      <a:pt x="247" y="101"/>
                    </a:lnTo>
                    <a:lnTo>
                      <a:pt x="248" y="102"/>
                    </a:lnTo>
                    <a:lnTo>
                      <a:pt x="248" y="103"/>
                    </a:lnTo>
                    <a:lnTo>
                      <a:pt x="249" y="106"/>
                    </a:lnTo>
                    <a:lnTo>
                      <a:pt x="249" y="112"/>
                    </a:lnTo>
                    <a:lnTo>
                      <a:pt x="249" y="146"/>
                    </a:lnTo>
                    <a:lnTo>
                      <a:pt x="265" y="146"/>
                    </a:lnTo>
                    <a:lnTo>
                      <a:pt x="265" y="83"/>
                    </a:lnTo>
                    <a:close/>
                    <a:moveTo>
                      <a:pt x="454" y="267"/>
                    </a:moveTo>
                    <a:lnTo>
                      <a:pt x="456" y="265"/>
                    </a:lnTo>
                    <a:lnTo>
                      <a:pt x="458" y="262"/>
                    </a:lnTo>
                    <a:lnTo>
                      <a:pt x="459" y="259"/>
                    </a:lnTo>
                    <a:lnTo>
                      <a:pt x="459" y="254"/>
                    </a:lnTo>
                    <a:lnTo>
                      <a:pt x="459" y="251"/>
                    </a:lnTo>
                    <a:lnTo>
                      <a:pt x="458" y="247"/>
                    </a:lnTo>
                    <a:lnTo>
                      <a:pt x="457" y="245"/>
                    </a:lnTo>
                    <a:lnTo>
                      <a:pt x="456" y="243"/>
                    </a:lnTo>
                    <a:lnTo>
                      <a:pt x="454" y="240"/>
                    </a:lnTo>
                    <a:lnTo>
                      <a:pt x="450" y="239"/>
                    </a:lnTo>
                    <a:lnTo>
                      <a:pt x="445" y="238"/>
                    </a:lnTo>
                    <a:lnTo>
                      <a:pt x="441" y="238"/>
                    </a:lnTo>
                    <a:lnTo>
                      <a:pt x="432" y="239"/>
                    </a:lnTo>
                    <a:lnTo>
                      <a:pt x="427" y="241"/>
                    </a:lnTo>
                    <a:lnTo>
                      <a:pt x="425" y="243"/>
                    </a:lnTo>
                    <a:lnTo>
                      <a:pt x="424" y="246"/>
                    </a:lnTo>
                    <a:lnTo>
                      <a:pt x="423" y="250"/>
                    </a:lnTo>
                    <a:lnTo>
                      <a:pt x="423" y="253"/>
                    </a:lnTo>
                    <a:lnTo>
                      <a:pt x="423" y="259"/>
                    </a:lnTo>
                    <a:lnTo>
                      <a:pt x="438" y="259"/>
                    </a:lnTo>
                    <a:lnTo>
                      <a:pt x="438" y="253"/>
                    </a:lnTo>
                    <a:lnTo>
                      <a:pt x="438" y="251"/>
                    </a:lnTo>
                    <a:lnTo>
                      <a:pt x="439" y="248"/>
                    </a:lnTo>
                    <a:lnTo>
                      <a:pt x="441" y="248"/>
                    </a:lnTo>
                    <a:lnTo>
                      <a:pt x="442" y="247"/>
                    </a:lnTo>
                    <a:lnTo>
                      <a:pt x="443" y="248"/>
                    </a:lnTo>
                    <a:lnTo>
                      <a:pt x="444" y="248"/>
                    </a:lnTo>
                    <a:lnTo>
                      <a:pt x="444" y="251"/>
                    </a:lnTo>
                    <a:lnTo>
                      <a:pt x="444" y="253"/>
                    </a:lnTo>
                    <a:lnTo>
                      <a:pt x="444" y="257"/>
                    </a:lnTo>
                    <a:lnTo>
                      <a:pt x="444" y="259"/>
                    </a:lnTo>
                    <a:lnTo>
                      <a:pt x="444" y="261"/>
                    </a:lnTo>
                    <a:lnTo>
                      <a:pt x="443" y="262"/>
                    </a:lnTo>
                    <a:lnTo>
                      <a:pt x="442" y="262"/>
                    </a:lnTo>
                    <a:lnTo>
                      <a:pt x="439" y="264"/>
                    </a:lnTo>
                    <a:lnTo>
                      <a:pt x="435" y="264"/>
                    </a:lnTo>
                    <a:lnTo>
                      <a:pt x="435" y="273"/>
                    </a:lnTo>
                    <a:lnTo>
                      <a:pt x="438" y="273"/>
                    </a:lnTo>
                    <a:lnTo>
                      <a:pt x="441" y="273"/>
                    </a:lnTo>
                    <a:lnTo>
                      <a:pt x="443" y="274"/>
                    </a:lnTo>
                    <a:lnTo>
                      <a:pt x="443" y="275"/>
                    </a:lnTo>
                    <a:lnTo>
                      <a:pt x="444" y="278"/>
                    </a:lnTo>
                    <a:lnTo>
                      <a:pt x="444" y="281"/>
                    </a:lnTo>
                    <a:lnTo>
                      <a:pt x="444" y="285"/>
                    </a:lnTo>
                    <a:lnTo>
                      <a:pt x="444" y="291"/>
                    </a:lnTo>
                    <a:lnTo>
                      <a:pt x="444" y="293"/>
                    </a:lnTo>
                    <a:lnTo>
                      <a:pt x="443" y="294"/>
                    </a:lnTo>
                    <a:lnTo>
                      <a:pt x="442" y="294"/>
                    </a:lnTo>
                    <a:lnTo>
                      <a:pt x="439" y="294"/>
                    </a:lnTo>
                    <a:lnTo>
                      <a:pt x="439" y="293"/>
                    </a:lnTo>
                    <a:lnTo>
                      <a:pt x="438" y="291"/>
                    </a:lnTo>
                    <a:lnTo>
                      <a:pt x="438" y="288"/>
                    </a:lnTo>
                    <a:lnTo>
                      <a:pt x="438" y="278"/>
                    </a:lnTo>
                    <a:lnTo>
                      <a:pt x="423" y="278"/>
                    </a:lnTo>
                    <a:lnTo>
                      <a:pt x="423" y="282"/>
                    </a:lnTo>
                    <a:lnTo>
                      <a:pt x="423" y="291"/>
                    </a:lnTo>
                    <a:lnTo>
                      <a:pt x="424" y="295"/>
                    </a:lnTo>
                    <a:lnTo>
                      <a:pt x="427" y="299"/>
                    </a:lnTo>
                    <a:lnTo>
                      <a:pt x="430" y="301"/>
                    </a:lnTo>
                    <a:lnTo>
                      <a:pt x="435" y="304"/>
                    </a:lnTo>
                    <a:lnTo>
                      <a:pt x="442" y="304"/>
                    </a:lnTo>
                    <a:lnTo>
                      <a:pt x="448" y="304"/>
                    </a:lnTo>
                    <a:lnTo>
                      <a:pt x="452" y="302"/>
                    </a:lnTo>
                    <a:lnTo>
                      <a:pt x="456" y="299"/>
                    </a:lnTo>
                    <a:lnTo>
                      <a:pt x="458" y="295"/>
                    </a:lnTo>
                    <a:lnTo>
                      <a:pt x="459" y="291"/>
                    </a:lnTo>
                    <a:lnTo>
                      <a:pt x="461" y="284"/>
                    </a:lnTo>
                    <a:lnTo>
                      <a:pt x="459" y="275"/>
                    </a:lnTo>
                    <a:lnTo>
                      <a:pt x="458" y="271"/>
                    </a:lnTo>
                    <a:lnTo>
                      <a:pt x="456" y="268"/>
                    </a:lnTo>
                    <a:lnTo>
                      <a:pt x="454" y="267"/>
                    </a:lnTo>
                    <a:lnTo>
                      <a:pt x="454" y="267"/>
                    </a:lnTo>
                    <a:close/>
                    <a:moveTo>
                      <a:pt x="279" y="428"/>
                    </a:moveTo>
                    <a:lnTo>
                      <a:pt x="279" y="424"/>
                    </a:lnTo>
                    <a:lnTo>
                      <a:pt x="279" y="423"/>
                    </a:lnTo>
                    <a:lnTo>
                      <a:pt x="277" y="422"/>
                    </a:lnTo>
                    <a:lnTo>
                      <a:pt x="275" y="422"/>
                    </a:lnTo>
                    <a:lnTo>
                      <a:pt x="274" y="422"/>
                    </a:lnTo>
                    <a:lnTo>
                      <a:pt x="273" y="423"/>
                    </a:lnTo>
                    <a:lnTo>
                      <a:pt x="273" y="424"/>
                    </a:lnTo>
                    <a:lnTo>
                      <a:pt x="273" y="428"/>
                    </a:lnTo>
                    <a:lnTo>
                      <a:pt x="273" y="439"/>
                    </a:lnTo>
                    <a:lnTo>
                      <a:pt x="273" y="442"/>
                    </a:lnTo>
                    <a:lnTo>
                      <a:pt x="273" y="444"/>
                    </a:lnTo>
                    <a:lnTo>
                      <a:pt x="274" y="446"/>
                    </a:lnTo>
                    <a:lnTo>
                      <a:pt x="275" y="446"/>
                    </a:lnTo>
                    <a:lnTo>
                      <a:pt x="276" y="446"/>
                    </a:lnTo>
                    <a:lnTo>
                      <a:pt x="277" y="444"/>
                    </a:lnTo>
                    <a:lnTo>
                      <a:pt x="279" y="443"/>
                    </a:lnTo>
                    <a:lnTo>
                      <a:pt x="279" y="440"/>
                    </a:lnTo>
                    <a:lnTo>
                      <a:pt x="279" y="428"/>
                    </a:lnTo>
                    <a:close/>
                    <a:moveTo>
                      <a:pt x="295" y="408"/>
                    </a:moveTo>
                    <a:lnTo>
                      <a:pt x="294" y="402"/>
                    </a:lnTo>
                    <a:lnTo>
                      <a:pt x="293" y="397"/>
                    </a:lnTo>
                    <a:lnTo>
                      <a:pt x="290" y="394"/>
                    </a:lnTo>
                    <a:lnTo>
                      <a:pt x="287" y="392"/>
                    </a:lnTo>
                    <a:lnTo>
                      <a:pt x="282" y="390"/>
                    </a:lnTo>
                    <a:lnTo>
                      <a:pt x="276" y="389"/>
                    </a:lnTo>
                    <a:lnTo>
                      <a:pt x="270" y="390"/>
                    </a:lnTo>
                    <a:lnTo>
                      <a:pt x="266" y="392"/>
                    </a:lnTo>
                    <a:lnTo>
                      <a:pt x="262" y="393"/>
                    </a:lnTo>
                    <a:lnTo>
                      <a:pt x="260" y="396"/>
                    </a:lnTo>
                    <a:lnTo>
                      <a:pt x="258" y="400"/>
                    </a:lnTo>
                    <a:lnTo>
                      <a:pt x="258" y="403"/>
                    </a:lnTo>
                    <a:lnTo>
                      <a:pt x="256" y="409"/>
                    </a:lnTo>
                    <a:lnTo>
                      <a:pt x="256" y="419"/>
                    </a:lnTo>
                    <a:lnTo>
                      <a:pt x="256" y="428"/>
                    </a:lnTo>
                    <a:lnTo>
                      <a:pt x="256" y="436"/>
                    </a:lnTo>
                    <a:lnTo>
                      <a:pt x="258" y="442"/>
                    </a:lnTo>
                    <a:lnTo>
                      <a:pt x="258" y="446"/>
                    </a:lnTo>
                    <a:lnTo>
                      <a:pt x="260" y="449"/>
                    </a:lnTo>
                    <a:lnTo>
                      <a:pt x="262" y="451"/>
                    </a:lnTo>
                    <a:lnTo>
                      <a:pt x="266" y="454"/>
                    </a:lnTo>
                    <a:lnTo>
                      <a:pt x="270" y="455"/>
                    </a:lnTo>
                    <a:lnTo>
                      <a:pt x="276" y="456"/>
                    </a:lnTo>
                    <a:lnTo>
                      <a:pt x="281" y="455"/>
                    </a:lnTo>
                    <a:lnTo>
                      <a:pt x="286" y="454"/>
                    </a:lnTo>
                    <a:lnTo>
                      <a:pt x="289" y="453"/>
                    </a:lnTo>
                    <a:lnTo>
                      <a:pt x="292" y="450"/>
                    </a:lnTo>
                    <a:lnTo>
                      <a:pt x="294" y="447"/>
                    </a:lnTo>
                    <a:lnTo>
                      <a:pt x="294" y="443"/>
                    </a:lnTo>
                    <a:lnTo>
                      <a:pt x="295" y="440"/>
                    </a:lnTo>
                    <a:lnTo>
                      <a:pt x="295" y="434"/>
                    </a:lnTo>
                    <a:lnTo>
                      <a:pt x="295" y="429"/>
                    </a:lnTo>
                    <a:lnTo>
                      <a:pt x="295" y="423"/>
                    </a:lnTo>
                    <a:lnTo>
                      <a:pt x="294" y="420"/>
                    </a:lnTo>
                    <a:lnTo>
                      <a:pt x="293" y="416"/>
                    </a:lnTo>
                    <a:lnTo>
                      <a:pt x="289" y="414"/>
                    </a:lnTo>
                    <a:lnTo>
                      <a:pt x="286" y="413"/>
                    </a:lnTo>
                    <a:lnTo>
                      <a:pt x="282" y="412"/>
                    </a:lnTo>
                    <a:lnTo>
                      <a:pt x="279" y="412"/>
                    </a:lnTo>
                    <a:lnTo>
                      <a:pt x="276" y="413"/>
                    </a:lnTo>
                    <a:lnTo>
                      <a:pt x="274" y="415"/>
                    </a:lnTo>
                    <a:lnTo>
                      <a:pt x="273" y="417"/>
                    </a:lnTo>
                    <a:lnTo>
                      <a:pt x="273" y="407"/>
                    </a:lnTo>
                    <a:lnTo>
                      <a:pt x="273" y="403"/>
                    </a:lnTo>
                    <a:lnTo>
                      <a:pt x="273" y="402"/>
                    </a:lnTo>
                    <a:lnTo>
                      <a:pt x="273" y="401"/>
                    </a:lnTo>
                    <a:lnTo>
                      <a:pt x="274" y="400"/>
                    </a:lnTo>
                    <a:lnTo>
                      <a:pt x="274" y="400"/>
                    </a:lnTo>
                    <a:lnTo>
                      <a:pt x="275" y="400"/>
                    </a:lnTo>
                    <a:lnTo>
                      <a:pt x="276" y="400"/>
                    </a:lnTo>
                    <a:lnTo>
                      <a:pt x="277" y="400"/>
                    </a:lnTo>
                    <a:lnTo>
                      <a:pt x="279" y="401"/>
                    </a:lnTo>
                    <a:lnTo>
                      <a:pt x="279" y="402"/>
                    </a:lnTo>
                    <a:lnTo>
                      <a:pt x="279" y="405"/>
                    </a:lnTo>
                    <a:lnTo>
                      <a:pt x="279" y="408"/>
                    </a:lnTo>
                    <a:lnTo>
                      <a:pt x="295" y="408"/>
                    </a:lnTo>
                    <a:close/>
                    <a:moveTo>
                      <a:pt x="103" y="266"/>
                    </a:moveTo>
                    <a:lnTo>
                      <a:pt x="103" y="270"/>
                    </a:lnTo>
                    <a:lnTo>
                      <a:pt x="104" y="272"/>
                    </a:lnTo>
                    <a:lnTo>
                      <a:pt x="105" y="272"/>
                    </a:lnTo>
                    <a:lnTo>
                      <a:pt x="106" y="273"/>
                    </a:lnTo>
                    <a:lnTo>
                      <a:pt x="107" y="272"/>
                    </a:lnTo>
                    <a:lnTo>
                      <a:pt x="108" y="271"/>
                    </a:lnTo>
                    <a:lnTo>
                      <a:pt x="110" y="270"/>
                    </a:lnTo>
                    <a:lnTo>
                      <a:pt x="110" y="266"/>
                    </a:lnTo>
                    <a:lnTo>
                      <a:pt x="110" y="255"/>
                    </a:lnTo>
                    <a:lnTo>
                      <a:pt x="110" y="252"/>
                    </a:lnTo>
                    <a:lnTo>
                      <a:pt x="108" y="250"/>
                    </a:lnTo>
                    <a:lnTo>
                      <a:pt x="107" y="248"/>
                    </a:lnTo>
                    <a:lnTo>
                      <a:pt x="106" y="248"/>
                    </a:lnTo>
                    <a:lnTo>
                      <a:pt x="105" y="248"/>
                    </a:lnTo>
                    <a:lnTo>
                      <a:pt x="104" y="250"/>
                    </a:lnTo>
                    <a:lnTo>
                      <a:pt x="103" y="251"/>
                    </a:lnTo>
                    <a:lnTo>
                      <a:pt x="103" y="254"/>
                    </a:lnTo>
                    <a:lnTo>
                      <a:pt x="103" y="266"/>
                    </a:lnTo>
                    <a:close/>
                    <a:moveTo>
                      <a:pt x="87" y="286"/>
                    </a:moveTo>
                    <a:lnTo>
                      <a:pt x="87" y="292"/>
                    </a:lnTo>
                    <a:lnTo>
                      <a:pt x="88" y="297"/>
                    </a:lnTo>
                    <a:lnTo>
                      <a:pt x="91" y="300"/>
                    </a:lnTo>
                    <a:lnTo>
                      <a:pt x="96" y="302"/>
                    </a:lnTo>
                    <a:lnTo>
                      <a:pt x="100" y="304"/>
                    </a:lnTo>
                    <a:lnTo>
                      <a:pt x="106" y="305"/>
                    </a:lnTo>
                    <a:lnTo>
                      <a:pt x="111" y="305"/>
                    </a:lnTo>
                    <a:lnTo>
                      <a:pt x="115" y="302"/>
                    </a:lnTo>
                    <a:lnTo>
                      <a:pt x="119" y="301"/>
                    </a:lnTo>
                    <a:lnTo>
                      <a:pt x="123" y="298"/>
                    </a:lnTo>
                    <a:lnTo>
                      <a:pt x="124" y="294"/>
                    </a:lnTo>
                    <a:lnTo>
                      <a:pt x="125" y="291"/>
                    </a:lnTo>
                    <a:lnTo>
                      <a:pt x="125" y="285"/>
                    </a:lnTo>
                    <a:lnTo>
                      <a:pt x="125" y="275"/>
                    </a:lnTo>
                    <a:lnTo>
                      <a:pt x="125" y="266"/>
                    </a:lnTo>
                    <a:lnTo>
                      <a:pt x="125" y="258"/>
                    </a:lnTo>
                    <a:lnTo>
                      <a:pt x="125" y="252"/>
                    </a:lnTo>
                    <a:lnTo>
                      <a:pt x="124" y="248"/>
                    </a:lnTo>
                    <a:lnTo>
                      <a:pt x="123" y="245"/>
                    </a:lnTo>
                    <a:lnTo>
                      <a:pt x="119" y="243"/>
                    </a:lnTo>
                    <a:lnTo>
                      <a:pt x="115" y="240"/>
                    </a:lnTo>
                    <a:lnTo>
                      <a:pt x="111" y="239"/>
                    </a:lnTo>
                    <a:lnTo>
                      <a:pt x="105" y="238"/>
                    </a:lnTo>
                    <a:lnTo>
                      <a:pt x="100" y="239"/>
                    </a:lnTo>
                    <a:lnTo>
                      <a:pt x="97" y="240"/>
                    </a:lnTo>
                    <a:lnTo>
                      <a:pt x="93" y="241"/>
                    </a:lnTo>
                    <a:lnTo>
                      <a:pt x="90" y="244"/>
                    </a:lnTo>
                    <a:lnTo>
                      <a:pt x="88" y="247"/>
                    </a:lnTo>
                    <a:lnTo>
                      <a:pt x="87" y="251"/>
                    </a:lnTo>
                    <a:lnTo>
                      <a:pt x="87" y="254"/>
                    </a:lnTo>
                    <a:lnTo>
                      <a:pt x="87" y="260"/>
                    </a:lnTo>
                    <a:lnTo>
                      <a:pt x="87" y="265"/>
                    </a:lnTo>
                    <a:lnTo>
                      <a:pt x="87" y="271"/>
                    </a:lnTo>
                    <a:lnTo>
                      <a:pt x="87" y="274"/>
                    </a:lnTo>
                    <a:lnTo>
                      <a:pt x="90" y="278"/>
                    </a:lnTo>
                    <a:lnTo>
                      <a:pt x="92" y="280"/>
                    </a:lnTo>
                    <a:lnTo>
                      <a:pt x="96" y="281"/>
                    </a:lnTo>
                    <a:lnTo>
                      <a:pt x="100" y="282"/>
                    </a:lnTo>
                    <a:lnTo>
                      <a:pt x="103" y="282"/>
                    </a:lnTo>
                    <a:lnTo>
                      <a:pt x="106" y="281"/>
                    </a:lnTo>
                    <a:lnTo>
                      <a:pt x="107" y="279"/>
                    </a:lnTo>
                    <a:lnTo>
                      <a:pt x="110" y="278"/>
                    </a:lnTo>
                    <a:lnTo>
                      <a:pt x="110" y="287"/>
                    </a:lnTo>
                    <a:lnTo>
                      <a:pt x="110" y="291"/>
                    </a:lnTo>
                    <a:lnTo>
                      <a:pt x="110" y="292"/>
                    </a:lnTo>
                    <a:lnTo>
                      <a:pt x="108" y="293"/>
                    </a:lnTo>
                    <a:lnTo>
                      <a:pt x="108" y="294"/>
                    </a:lnTo>
                    <a:lnTo>
                      <a:pt x="107" y="294"/>
                    </a:lnTo>
                    <a:lnTo>
                      <a:pt x="106" y="295"/>
                    </a:lnTo>
                    <a:lnTo>
                      <a:pt x="105" y="294"/>
                    </a:lnTo>
                    <a:lnTo>
                      <a:pt x="104" y="294"/>
                    </a:lnTo>
                    <a:lnTo>
                      <a:pt x="104" y="293"/>
                    </a:lnTo>
                    <a:lnTo>
                      <a:pt x="103" y="292"/>
                    </a:lnTo>
                    <a:lnTo>
                      <a:pt x="103" y="291"/>
                    </a:lnTo>
                    <a:lnTo>
                      <a:pt x="103" y="286"/>
                    </a:lnTo>
                    <a:lnTo>
                      <a:pt x="87" y="286"/>
                    </a:lnTo>
                    <a:close/>
                    <a:moveTo>
                      <a:pt x="139" y="181"/>
                    </a:moveTo>
                    <a:lnTo>
                      <a:pt x="139" y="179"/>
                    </a:lnTo>
                    <a:lnTo>
                      <a:pt x="139" y="178"/>
                    </a:lnTo>
                    <a:lnTo>
                      <a:pt x="138" y="178"/>
                    </a:lnTo>
                    <a:lnTo>
                      <a:pt x="138" y="178"/>
                    </a:lnTo>
                    <a:lnTo>
                      <a:pt x="137" y="178"/>
                    </a:lnTo>
                    <a:lnTo>
                      <a:pt x="137" y="178"/>
                    </a:lnTo>
                    <a:lnTo>
                      <a:pt x="137" y="179"/>
                    </a:lnTo>
                    <a:lnTo>
                      <a:pt x="137" y="181"/>
                    </a:lnTo>
                    <a:lnTo>
                      <a:pt x="137" y="197"/>
                    </a:lnTo>
                    <a:lnTo>
                      <a:pt x="137" y="198"/>
                    </a:lnTo>
                    <a:lnTo>
                      <a:pt x="137" y="199"/>
                    </a:lnTo>
                    <a:lnTo>
                      <a:pt x="137" y="200"/>
                    </a:lnTo>
                    <a:lnTo>
                      <a:pt x="138" y="200"/>
                    </a:lnTo>
                    <a:lnTo>
                      <a:pt x="138" y="200"/>
                    </a:lnTo>
                    <a:lnTo>
                      <a:pt x="139" y="199"/>
                    </a:lnTo>
                    <a:lnTo>
                      <a:pt x="139" y="198"/>
                    </a:lnTo>
                    <a:lnTo>
                      <a:pt x="139" y="197"/>
                    </a:lnTo>
                    <a:lnTo>
                      <a:pt x="139" y="181"/>
                    </a:lnTo>
                    <a:close/>
                    <a:moveTo>
                      <a:pt x="147" y="184"/>
                    </a:moveTo>
                    <a:lnTo>
                      <a:pt x="146" y="180"/>
                    </a:lnTo>
                    <a:lnTo>
                      <a:pt x="146" y="179"/>
                    </a:lnTo>
                    <a:lnTo>
                      <a:pt x="146" y="177"/>
                    </a:lnTo>
                    <a:lnTo>
                      <a:pt x="145" y="176"/>
                    </a:lnTo>
                    <a:lnTo>
                      <a:pt x="144" y="174"/>
                    </a:lnTo>
                    <a:lnTo>
                      <a:pt x="142" y="173"/>
                    </a:lnTo>
                    <a:lnTo>
                      <a:pt x="140" y="173"/>
                    </a:lnTo>
                    <a:lnTo>
                      <a:pt x="138" y="173"/>
                    </a:lnTo>
                    <a:lnTo>
                      <a:pt x="134" y="173"/>
                    </a:lnTo>
                    <a:lnTo>
                      <a:pt x="132" y="174"/>
                    </a:lnTo>
                    <a:lnTo>
                      <a:pt x="131" y="176"/>
                    </a:lnTo>
                    <a:lnTo>
                      <a:pt x="130" y="178"/>
                    </a:lnTo>
                    <a:lnTo>
                      <a:pt x="128" y="180"/>
                    </a:lnTo>
                    <a:lnTo>
                      <a:pt x="128" y="184"/>
                    </a:lnTo>
                    <a:lnTo>
                      <a:pt x="128" y="194"/>
                    </a:lnTo>
                    <a:lnTo>
                      <a:pt x="128" y="198"/>
                    </a:lnTo>
                    <a:lnTo>
                      <a:pt x="128" y="199"/>
                    </a:lnTo>
                    <a:lnTo>
                      <a:pt x="130" y="200"/>
                    </a:lnTo>
                    <a:lnTo>
                      <a:pt x="131" y="203"/>
                    </a:lnTo>
                    <a:lnTo>
                      <a:pt x="132" y="204"/>
                    </a:lnTo>
                    <a:lnTo>
                      <a:pt x="133" y="204"/>
                    </a:lnTo>
                    <a:lnTo>
                      <a:pt x="135" y="205"/>
                    </a:lnTo>
                    <a:lnTo>
                      <a:pt x="138" y="205"/>
                    </a:lnTo>
                    <a:lnTo>
                      <a:pt x="140" y="205"/>
                    </a:lnTo>
                    <a:lnTo>
                      <a:pt x="141" y="204"/>
                    </a:lnTo>
                    <a:lnTo>
                      <a:pt x="144" y="204"/>
                    </a:lnTo>
                    <a:lnTo>
                      <a:pt x="145" y="203"/>
                    </a:lnTo>
                    <a:lnTo>
                      <a:pt x="146" y="200"/>
                    </a:lnTo>
                    <a:lnTo>
                      <a:pt x="146" y="199"/>
                    </a:lnTo>
                    <a:lnTo>
                      <a:pt x="146" y="197"/>
                    </a:lnTo>
                    <a:lnTo>
                      <a:pt x="147" y="194"/>
                    </a:lnTo>
                    <a:lnTo>
                      <a:pt x="147" y="184"/>
                    </a:lnTo>
                    <a:close/>
                    <a:moveTo>
                      <a:pt x="126" y="173"/>
                    </a:moveTo>
                    <a:lnTo>
                      <a:pt x="121" y="173"/>
                    </a:lnTo>
                    <a:lnTo>
                      <a:pt x="118" y="177"/>
                    </a:lnTo>
                    <a:lnTo>
                      <a:pt x="112" y="178"/>
                    </a:lnTo>
                    <a:lnTo>
                      <a:pt x="112" y="181"/>
                    </a:lnTo>
                    <a:lnTo>
                      <a:pt x="113" y="181"/>
                    </a:lnTo>
                    <a:lnTo>
                      <a:pt x="115" y="181"/>
                    </a:lnTo>
                    <a:lnTo>
                      <a:pt x="117" y="183"/>
                    </a:lnTo>
                    <a:lnTo>
                      <a:pt x="118" y="183"/>
                    </a:lnTo>
                    <a:lnTo>
                      <a:pt x="118" y="184"/>
                    </a:lnTo>
                    <a:lnTo>
                      <a:pt x="118" y="185"/>
                    </a:lnTo>
                    <a:lnTo>
                      <a:pt x="118" y="187"/>
                    </a:lnTo>
                    <a:lnTo>
                      <a:pt x="118" y="204"/>
                    </a:lnTo>
                    <a:lnTo>
                      <a:pt x="126" y="204"/>
                    </a:lnTo>
                    <a:lnTo>
                      <a:pt x="126" y="173"/>
                    </a:lnTo>
                    <a:close/>
                    <a:moveTo>
                      <a:pt x="199" y="110"/>
                    </a:moveTo>
                    <a:lnTo>
                      <a:pt x="194" y="110"/>
                    </a:lnTo>
                    <a:lnTo>
                      <a:pt x="191" y="113"/>
                    </a:lnTo>
                    <a:lnTo>
                      <a:pt x="186" y="115"/>
                    </a:lnTo>
                    <a:lnTo>
                      <a:pt x="186" y="118"/>
                    </a:lnTo>
                    <a:lnTo>
                      <a:pt x="186" y="118"/>
                    </a:lnTo>
                    <a:lnTo>
                      <a:pt x="188" y="119"/>
                    </a:lnTo>
                    <a:lnTo>
                      <a:pt x="189" y="119"/>
                    </a:lnTo>
                    <a:lnTo>
                      <a:pt x="191" y="119"/>
                    </a:lnTo>
                    <a:lnTo>
                      <a:pt x="191" y="120"/>
                    </a:lnTo>
                    <a:lnTo>
                      <a:pt x="191" y="122"/>
                    </a:lnTo>
                    <a:lnTo>
                      <a:pt x="191" y="124"/>
                    </a:lnTo>
                    <a:lnTo>
                      <a:pt x="191" y="142"/>
                    </a:lnTo>
                    <a:lnTo>
                      <a:pt x="199" y="142"/>
                    </a:lnTo>
                    <a:lnTo>
                      <a:pt x="199" y="110"/>
                    </a:lnTo>
                    <a:close/>
                    <a:moveTo>
                      <a:pt x="184" y="110"/>
                    </a:moveTo>
                    <a:lnTo>
                      <a:pt x="179" y="110"/>
                    </a:lnTo>
                    <a:lnTo>
                      <a:pt x="175" y="113"/>
                    </a:lnTo>
                    <a:lnTo>
                      <a:pt x="171" y="115"/>
                    </a:lnTo>
                    <a:lnTo>
                      <a:pt x="171" y="118"/>
                    </a:lnTo>
                    <a:lnTo>
                      <a:pt x="172" y="118"/>
                    </a:lnTo>
                    <a:lnTo>
                      <a:pt x="174" y="119"/>
                    </a:lnTo>
                    <a:lnTo>
                      <a:pt x="175" y="119"/>
                    </a:lnTo>
                    <a:lnTo>
                      <a:pt x="175" y="119"/>
                    </a:lnTo>
                    <a:lnTo>
                      <a:pt x="175" y="120"/>
                    </a:lnTo>
                    <a:lnTo>
                      <a:pt x="177" y="122"/>
                    </a:lnTo>
                    <a:lnTo>
                      <a:pt x="177" y="124"/>
                    </a:lnTo>
                    <a:lnTo>
                      <a:pt x="177" y="142"/>
                    </a:lnTo>
                    <a:lnTo>
                      <a:pt x="184" y="142"/>
                    </a:lnTo>
                    <a:lnTo>
                      <a:pt x="184" y="110"/>
                    </a:lnTo>
                    <a:close/>
                    <a:moveTo>
                      <a:pt x="368" y="111"/>
                    </a:moveTo>
                    <a:lnTo>
                      <a:pt x="363" y="111"/>
                    </a:lnTo>
                    <a:lnTo>
                      <a:pt x="360" y="113"/>
                    </a:lnTo>
                    <a:lnTo>
                      <a:pt x="355" y="116"/>
                    </a:lnTo>
                    <a:lnTo>
                      <a:pt x="355" y="119"/>
                    </a:lnTo>
                    <a:lnTo>
                      <a:pt x="355" y="119"/>
                    </a:lnTo>
                    <a:lnTo>
                      <a:pt x="357" y="119"/>
                    </a:lnTo>
                    <a:lnTo>
                      <a:pt x="358" y="119"/>
                    </a:lnTo>
                    <a:lnTo>
                      <a:pt x="360" y="120"/>
                    </a:lnTo>
                    <a:lnTo>
                      <a:pt x="360" y="120"/>
                    </a:lnTo>
                    <a:lnTo>
                      <a:pt x="360" y="123"/>
                    </a:lnTo>
                    <a:lnTo>
                      <a:pt x="360" y="125"/>
                    </a:lnTo>
                    <a:lnTo>
                      <a:pt x="360" y="142"/>
                    </a:lnTo>
                    <a:lnTo>
                      <a:pt x="368" y="142"/>
                    </a:lnTo>
                    <a:lnTo>
                      <a:pt x="368" y="111"/>
                    </a:lnTo>
                    <a:close/>
                    <a:moveTo>
                      <a:pt x="431" y="194"/>
                    </a:moveTo>
                    <a:lnTo>
                      <a:pt x="423" y="194"/>
                    </a:lnTo>
                    <a:lnTo>
                      <a:pt x="429" y="186"/>
                    </a:lnTo>
                    <a:lnTo>
                      <a:pt x="431" y="181"/>
                    </a:lnTo>
                    <a:lnTo>
                      <a:pt x="432" y="179"/>
                    </a:lnTo>
                    <a:lnTo>
                      <a:pt x="432" y="176"/>
                    </a:lnTo>
                    <a:lnTo>
                      <a:pt x="432" y="173"/>
                    </a:lnTo>
                    <a:lnTo>
                      <a:pt x="430" y="171"/>
                    </a:lnTo>
                    <a:lnTo>
                      <a:pt x="428" y="169"/>
                    </a:lnTo>
                    <a:lnTo>
                      <a:pt x="423" y="169"/>
                    </a:lnTo>
                    <a:lnTo>
                      <a:pt x="421" y="169"/>
                    </a:lnTo>
                    <a:lnTo>
                      <a:pt x="419" y="169"/>
                    </a:lnTo>
                    <a:lnTo>
                      <a:pt x="417" y="170"/>
                    </a:lnTo>
                    <a:lnTo>
                      <a:pt x="416" y="171"/>
                    </a:lnTo>
                    <a:lnTo>
                      <a:pt x="416" y="172"/>
                    </a:lnTo>
                    <a:lnTo>
                      <a:pt x="415" y="174"/>
                    </a:lnTo>
                    <a:lnTo>
                      <a:pt x="415" y="176"/>
                    </a:lnTo>
                    <a:lnTo>
                      <a:pt x="415" y="178"/>
                    </a:lnTo>
                    <a:lnTo>
                      <a:pt x="415" y="179"/>
                    </a:lnTo>
                    <a:lnTo>
                      <a:pt x="422" y="179"/>
                    </a:lnTo>
                    <a:lnTo>
                      <a:pt x="422" y="177"/>
                    </a:lnTo>
                    <a:lnTo>
                      <a:pt x="422" y="174"/>
                    </a:lnTo>
                    <a:lnTo>
                      <a:pt x="422" y="173"/>
                    </a:lnTo>
                    <a:lnTo>
                      <a:pt x="423" y="173"/>
                    </a:lnTo>
                    <a:lnTo>
                      <a:pt x="423" y="173"/>
                    </a:lnTo>
                    <a:lnTo>
                      <a:pt x="424" y="173"/>
                    </a:lnTo>
                    <a:lnTo>
                      <a:pt x="425" y="173"/>
                    </a:lnTo>
                    <a:lnTo>
                      <a:pt x="425" y="174"/>
                    </a:lnTo>
                    <a:lnTo>
                      <a:pt x="425" y="176"/>
                    </a:lnTo>
                    <a:lnTo>
                      <a:pt x="425" y="177"/>
                    </a:lnTo>
                    <a:lnTo>
                      <a:pt x="424" y="180"/>
                    </a:lnTo>
                    <a:lnTo>
                      <a:pt x="421" y="185"/>
                    </a:lnTo>
                    <a:lnTo>
                      <a:pt x="415" y="196"/>
                    </a:lnTo>
                    <a:lnTo>
                      <a:pt x="415" y="199"/>
                    </a:lnTo>
                    <a:lnTo>
                      <a:pt x="431" y="199"/>
                    </a:lnTo>
                    <a:lnTo>
                      <a:pt x="431" y="194"/>
                    </a:lnTo>
                    <a:close/>
                    <a:moveTo>
                      <a:pt x="423" y="360"/>
                    </a:moveTo>
                    <a:lnTo>
                      <a:pt x="423" y="347"/>
                    </a:lnTo>
                    <a:lnTo>
                      <a:pt x="419" y="360"/>
                    </a:lnTo>
                    <a:lnTo>
                      <a:pt x="423" y="360"/>
                    </a:lnTo>
                    <a:close/>
                    <a:moveTo>
                      <a:pt x="430" y="340"/>
                    </a:moveTo>
                    <a:lnTo>
                      <a:pt x="421" y="340"/>
                    </a:lnTo>
                    <a:lnTo>
                      <a:pt x="414" y="360"/>
                    </a:lnTo>
                    <a:lnTo>
                      <a:pt x="414" y="366"/>
                    </a:lnTo>
                    <a:lnTo>
                      <a:pt x="423" y="366"/>
                    </a:lnTo>
                    <a:lnTo>
                      <a:pt x="423" y="372"/>
                    </a:lnTo>
                    <a:lnTo>
                      <a:pt x="430" y="372"/>
                    </a:lnTo>
                    <a:lnTo>
                      <a:pt x="430" y="366"/>
                    </a:lnTo>
                    <a:lnTo>
                      <a:pt x="432" y="366"/>
                    </a:lnTo>
                    <a:lnTo>
                      <a:pt x="432" y="360"/>
                    </a:lnTo>
                    <a:lnTo>
                      <a:pt x="430" y="360"/>
                    </a:lnTo>
                    <a:lnTo>
                      <a:pt x="430" y="340"/>
                    </a:lnTo>
                    <a:close/>
                    <a:moveTo>
                      <a:pt x="376" y="399"/>
                    </a:moveTo>
                    <a:lnTo>
                      <a:pt x="360" y="399"/>
                    </a:lnTo>
                    <a:lnTo>
                      <a:pt x="360" y="415"/>
                    </a:lnTo>
                    <a:lnTo>
                      <a:pt x="367" y="415"/>
                    </a:lnTo>
                    <a:lnTo>
                      <a:pt x="367" y="414"/>
                    </a:lnTo>
                    <a:lnTo>
                      <a:pt x="367" y="413"/>
                    </a:lnTo>
                    <a:lnTo>
                      <a:pt x="368" y="413"/>
                    </a:lnTo>
                    <a:lnTo>
                      <a:pt x="368" y="413"/>
                    </a:lnTo>
                    <a:lnTo>
                      <a:pt x="368" y="412"/>
                    </a:lnTo>
                    <a:lnTo>
                      <a:pt x="369" y="412"/>
                    </a:lnTo>
                    <a:lnTo>
                      <a:pt x="369" y="412"/>
                    </a:lnTo>
                    <a:lnTo>
                      <a:pt x="370" y="413"/>
                    </a:lnTo>
                    <a:lnTo>
                      <a:pt x="370" y="414"/>
                    </a:lnTo>
                    <a:lnTo>
                      <a:pt x="370" y="415"/>
                    </a:lnTo>
                    <a:lnTo>
                      <a:pt x="370" y="421"/>
                    </a:lnTo>
                    <a:lnTo>
                      <a:pt x="370" y="423"/>
                    </a:lnTo>
                    <a:lnTo>
                      <a:pt x="370" y="424"/>
                    </a:lnTo>
                    <a:lnTo>
                      <a:pt x="370" y="426"/>
                    </a:lnTo>
                    <a:lnTo>
                      <a:pt x="370" y="426"/>
                    </a:lnTo>
                    <a:lnTo>
                      <a:pt x="369" y="426"/>
                    </a:lnTo>
                    <a:lnTo>
                      <a:pt x="369" y="426"/>
                    </a:lnTo>
                    <a:lnTo>
                      <a:pt x="368" y="426"/>
                    </a:lnTo>
                    <a:lnTo>
                      <a:pt x="367" y="424"/>
                    </a:lnTo>
                    <a:lnTo>
                      <a:pt x="367" y="423"/>
                    </a:lnTo>
                    <a:lnTo>
                      <a:pt x="367" y="420"/>
                    </a:lnTo>
                    <a:lnTo>
                      <a:pt x="367" y="419"/>
                    </a:lnTo>
                    <a:lnTo>
                      <a:pt x="360" y="419"/>
                    </a:lnTo>
                    <a:lnTo>
                      <a:pt x="360" y="420"/>
                    </a:lnTo>
                    <a:lnTo>
                      <a:pt x="360" y="423"/>
                    </a:lnTo>
                    <a:lnTo>
                      <a:pt x="361" y="427"/>
                    </a:lnTo>
                    <a:lnTo>
                      <a:pt x="362" y="428"/>
                    </a:lnTo>
                    <a:lnTo>
                      <a:pt x="363" y="429"/>
                    </a:lnTo>
                    <a:lnTo>
                      <a:pt x="365" y="430"/>
                    </a:lnTo>
                    <a:lnTo>
                      <a:pt x="369" y="430"/>
                    </a:lnTo>
                    <a:lnTo>
                      <a:pt x="371" y="430"/>
                    </a:lnTo>
                    <a:lnTo>
                      <a:pt x="374" y="430"/>
                    </a:lnTo>
                    <a:lnTo>
                      <a:pt x="375" y="429"/>
                    </a:lnTo>
                    <a:lnTo>
                      <a:pt x="376" y="428"/>
                    </a:lnTo>
                    <a:lnTo>
                      <a:pt x="377" y="427"/>
                    </a:lnTo>
                    <a:lnTo>
                      <a:pt x="377" y="424"/>
                    </a:lnTo>
                    <a:lnTo>
                      <a:pt x="377" y="423"/>
                    </a:lnTo>
                    <a:lnTo>
                      <a:pt x="378" y="420"/>
                    </a:lnTo>
                    <a:lnTo>
                      <a:pt x="378" y="416"/>
                    </a:lnTo>
                    <a:lnTo>
                      <a:pt x="377" y="412"/>
                    </a:lnTo>
                    <a:lnTo>
                      <a:pt x="376" y="409"/>
                    </a:lnTo>
                    <a:lnTo>
                      <a:pt x="374" y="408"/>
                    </a:lnTo>
                    <a:lnTo>
                      <a:pt x="371" y="407"/>
                    </a:lnTo>
                    <a:lnTo>
                      <a:pt x="369" y="408"/>
                    </a:lnTo>
                    <a:lnTo>
                      <a:pt x="367" y="409"/>
                    </a:lnTo>
                    <a:lnTo>
                      <a:pt x="367" y="405"/>
                    </a:lnTo>
                    <a:lnTo>
                      <a:pt x="376" y="405"/>
                    </a:lnTo>
                    <a:lnTo>
                      <a:pt x="376" y="399"/>
                    </a:lnTo>
                    <a:close/>
                    <a:moveTo>
                      <a:pt x="192" y="405"/>
                    </a:moveTo>
                    <a:lnTo>
                      <a:pt x="178" y="405"/>
                    </a:lnTo>
                    <a:lnTo>
                      <a:pt x="178" y="410"/>
                    </a:lnTo>
                    <a:lnTo>
                      <a:pt x="185" y="410"/>
                    </a:lnTo>
                    <a:lnTo>
                      <a:pt x="180" y="435"/>
                    </a:lnTo>
                    <a:lnTo>
                      <a:pt x="187" y="435"/>
                    </a:lnTo>
                    <a:lnTo>
                      <a:pt x="192" y="412"/>
                    </a:lnTo>
                    <a:lnTo>
                      <a:pt x="192" y="405"/>
                    </a:lnTo>
                    <a:close/>
                    <a:moveTo>
                      <a:pt x="130" y="363"/>
                    </a:moveTo>
                    <a:lnTo>
                      <a:pt x="130" y="361"/>
                    </a:lnTo>
                    <a:lnTo>
                      <a:pt x="128" y="361"/>
                    </a:lnTo>
                    <a:lnTo>
                      <a:pt x="128" y="360"/>
                    </a:lnTo>
                    <a:lnTo>
                      <a:pt x="127" y="360"/>
                    </a:lnTo>
                    <a:lnTo>
                      <a:pt x="127" y="360"/>
                    </a:lnTo>
                    <a:lnTo>
                      <a:pt x="126" y="361"/>
                    </a:lnTo>
                    <a:lnTo>
                      <a:pt x="126" y="361"/>
                    </a:lnTo>
                    <a:lnTo>
                      <a:pt x="126" y="363"/>
                    </a:lnTo>
                    <a:lnTo>
                      <a:pt x="126" y="367"/>
                    </a:lnTo>
                    <a:lnTo>
                      <a:pt x="126" y="368"/>
                    </a:lnTo>
                    <a:lnTo>
                      <a:pt x="126" y="369"/>
                    </a:lnTo>
                    <a:lnTo>
                      <a:pt x="127" y="370"/>
                    </a:lnTo>
                    <a:lnTo>
                      <a:pt x="127" y="370"/>
                    </a:lnTo>
                    <a:lnTo>
                      <a:pt x="128" y="370"/>
                    </a:lnTo>
                    <a:lnTo>
                      <a:pt x="128" y="369"/>
                    </a:lnTo>
                    <a:lnTo>
                      <a:pt x="130" y="368"/>
                    </a:lnTo>
                    <a:lnTo>
                      <a:pt x="130" y="367"/>
                    </a:lnTo>
                    <a:lnTo>
                      <a:pt x="130" y="363"/>
                    </a:lnTo>
                    <a:close/>
                    <a:moveTo>
                      <a:pt x="128" y="351"/>
                    </a:moveTo>
                    <a:lnTo>
                      <a:pt x="128" y="349"/>
                    </a:lnTo>
                    <a:lnTo>
                      <a:pt x="128" y="348"/>
                    </a:lnTo>
                    <a:lnTo>
                      <a:pt x="128" y="348"/>
                    </a:lnTo>
                    <a:lnTo>
                      <a:pt x="127" y="347"/>
                    </a:lnTo>
                    <a:lnTo>
                      <a:pt x="127" y="348"/>
                    </a:lnTo>
                    <a:lnTo>
                      <a:pt x="126" y="348"/>
                    </a:lnTo>
                    <a:lnTo>
                      <a:pt x="126" y="349"/>
                    </a:lnTo>
                    <a:lnTo>
                      <a:pt x="126" y="351"/>
                    </a:lnTo>
                    <a:lnTo>
                      <a:pt x="126" y="353"/>
                    </a:lnTo>
                    <a:lnTo>
                      <a:pt x="126" y="354"/>
                    </a:lnTo>
                    <a:lnTo>
                      <a:pt x="126" y="354"/>
                    </a:lnTo>
                    <a:lnTo>
                      <a:pt x="127" y="355"/>
                    </a:lnTo>
                    <a:lnTo>
                      <a:pt x="127" y="355"/>
                    </a:lnTo>
                    <a:lnTo>
                      <a:pt x="128" y="355"/>
                    </a:lnTo>
                    <a:lnTo>
                      <a:pt x="128" y="354"/>
                    </a:lnTo>
                    <a:lnTo>
                      <a:pt x="128" y="354"/>
                    </a:lnTo>
                    <a:lnTo>
                      <a:pt x="128" y="352"/>
                    </a:lnTo>
                    <a:lnTo>
                      <a:pt x="128" y="351"/>
                    </a:lnTo>
                    <a:close/>
                    <a:moveTo>
                      <a:pt x="133" y="356"/>
                    </a:moveTo>
                    <a:lnTo>
                      <a:pt x="135" y="355"/>
                    </a:lnTo>
                    <a:lnTo>
                      <a:pt x="135" y="354"/>
                    </a:lnTo>
                    <a:lnTo>
                      <a:pt x="137" y="353"/>
                    </a:lnTo>
                    <a:lnTo>
                      <a:pt x="137" y="351"/>
                    </a:lnTo>
                    <a:lnTo>
                      <a:pt x="137" y="347"/>
                    </a:lnTo>
                    <a:lnTo>
                      <a:pt x="134" y="345"/>
                    </a:lnTo>
                    <a:lnTo>
                      <a:pt x="132" y="343"/>
                    </a:lnTo>
                    <a:lnTo>
                      <a:pt x="127" y="342"/>
                    </a:lnTo>
                    <a:lnTo>
                      <a:pt x="124" y="343"/>
                    </a:lnTo>
                    <a:lnTo>
                      <a:pt x="121" y="345"/>
                    </a:lnTo>
                    <a:lnTo>
                      <a:pt x="119" y="347"/>
                    </a:lnTo>
                    <a:lnTo>
                      <a:pt x="119" y="351"/>
                    </a:lnTo>
                    <a:lnTo>
                      <a:pt x="119" y="353"/>
                    </a:lnTo>
                    <a:lnTo>
                      <a:pt x="119" y="354"/>
                    </a:lnTo>
                    <a:lnTo>
                      <a:pt x="120" y="356"/>
                    </a:lnTo>
                    <a:lnTo>
                      <a:pt x="121" y="356"/>
                    </a:lnTo>
                    <a:lnTo>
                      <a:pt x="120" y="359"/>
                    </a:lnTo>
                    <a:lnTo>
                      <a:pt x="119" y="360"/>
                    </a:lnTo>
                    <a:lnTo>
                      <a:pt x="119" y="362"/>
                    </a:lnTo>
                    <a:lnTo>
                      <a:pt x="119" y="365"/>
                    </a:lnTo>
                    <a:lnTo>
                      <a:pt x="119" y="368"/>
                    </a:lnTo>
                    <a:lnTo>
                      <a:pt x="119" y="370"/>
                    </a:lnTo>
                    <a:lnTo>
                      <a:pt x="120" y="373"/>
                    </a:lnTo>
                    <a:lnTo>
                      <a:pt x="123" y="374"/>
                    </a:lnTo>
                    <a:lnTo>
                      <a:pt x="125" y="374"/>
                    </a:lnTo>
                    <a:lnTo>
                      <a:pt x="127" y="375"/>
                    </a:lnTo>
                    <a:lnTo>
                      <a:pt x="131" y="374"/>
                    </a:lnTo>
                    <a:lnTo>
                      <a:pt x="133" y="374"/>
                    </a:lnTo>
                    <a:lnTo>
                      <a:pt x="135" y="373"/>
                    </a:lnTo>
                    <a:lnTo>
                      <a:pt x="137" y="370"/>
                    </a:lnTo>
                    <a:lnTo>
                      <a:pt x="137" y="368"/>
                    </a:lnTo>
                    <a:lnTo>
                      <a:pt x="137" y="366"/>
                    </a:lnTo>
                    <a:lnTo>
                      <a:pt x="137" y="361"/>
                    </a:lnTo>
                    <a:lnTo>
                      <a:pt x="135" y="359"/>
                    </a:lnTo>
                    <a:lnTo>
                      <a:pt x="134" y="358"/>
                    </a:lnTo>
                    <a:lnTo>
                      <a:pt x="133" y="356"/>
                    </a:lnTo>
                    <a:lnTo>
                      <a:pt x="133" y="356"/>
                    </a:lnTo>
                    <a:close/>
                    <a:moveTo>
                      <a:pt x="272" y="0"/>
                    </a:moveTo>
                    <a:lnTo>
                      <a:pt x="286" y="0"/>
                    </a:lnTo>
                    <a:lnTo>
                      <a:pt x="300" y="1"/>
                    </a:lnTo>
                    <a:lnTo>
                      <a:pt x="313" y="2"/>
                    </a:lnTo>
                    <a:lnTo>
                      <a:pt x="327" y="4"/>
                    </a:lnTo>
                    <a:lnTo>
                      <a:pt x="340" y="8"/>
                    </a:lnTo>
                    <a:lnTo>
                      <a:pt x="353" y="11"/>
                    </a:lnTo>
                    <a:lnTo>
                      <a:pt x="365" y="16"/>
                    </a:lnTo>
                    <a:lnTo>
                      <a:pt x="377" y="21"/>
                    </a:lnTo>
                    <a:lnTo>
                      <a:pt x="389" y="27"/>
                    </a:lnTo>
                    <a:lnTo>
                      <a:pt x="401" y="32"/>
                    </a:lnTo>
                    <a:lnTo>
                      <a:pt x="412" y="38"/>
                    </a:lnTo>
                    <a:lnTo>
                      <a:pt x="423" y="45"/>
                    </a:lnTo>
                    <a:lnTo>
                      <a:pt x="434" y="54"/>
                    </a:lnTo>
                    <a:lnTo>
                      <a:pt x="444" y="61"/>
                    </a:lnTo>
                    <a:lnTo>
                      <a:pt x="454" y="70"/>
                    </a:lnTo>
                    <a:lnTo>
                      <a:pt x="463" y="78"/>
                    </a:lnTo>
                    <a:lnTo>
                      <a:pt x="472" y="88"/>
                    </a:lnTo>
                    <a:lnTo>
                      <a:pt x="481" y="98"/>
                    </a:lnTo>
                    <a:lnTo>
                      <a:pt x="489" y="108"/>
                    </a:lnTo>
                    <a:lnTo>
                      <a:pt x="497" y="119"/>
                    </a:lnTo>
                    <a:lnTo>
                      <a:pt x="504" y="130"/>
                    </a:lnTo>
                    <a:lnTo>
                      <a:pt x="510" y="142"/>
                    </a:lnTo>
                    <a:lnTo>
                      <a:pt x="516" y="152"/>
                    </a:lnTo>
                    <a:lnTo>
                      <a:pt x="522" y="165"/>
                    </a:lnTo>
                    <a:lnTo>
                      <a:pt x="526" y="177"/>
                    </a:lnTo>
                    <a:lnTo>
                      <a:pt x="531" y="190"/>
                    </a:lnTo>
                    <a:lnTo>
                      <a:pt x="535" y="203"/>
                    </a:lnTo>
                    <a:lnTo>
                      <a:pt x="537" y="216"/>
                    </a:lnTo>
                    <a:lnTo>
                      <a:pt x="539" y="228"/>
                    </a:lnTo>
                    <a:lnTo>
                      <a:pt x="542" y="243"/>
                    </a:lnTo>
                    <a:lnTo>
                      <a:pt x="543" y="257"/>
                    </a:lnTo>
                    <a:lnTo>
                      <a:pt x="543" y="271"/>
                    </a:lnTo>
                    <a:lnTo>
                      <a:pt x="543" y="284"/>
                    </a:lnTo>
                    <a:lnTo>
                      <a:pt x="542" y="298"/>
                    </a:lnTo>
                    <a:lnTo>
                      <a:pt x="539" y="312"/>
                    </a:lnTo>
                    <a:lnTo>
                      <a:pt x="537" y="325"/>
                    </a:lnTo>
                    <a:lnTo>
                      <a:pt x="535" y="338"/>
                    </a:lnTo>
                    <a:lnTo>
                      <a:pt x="531" y="351"/>
                    </a:lnTo>
                    <a:lnTo>
                      <a:pt x="526" y="363"/>
                    </a:lnTo>
                    <a:lnTo>
                      <a:pt x="522" y="375"/>
                    </a:lnTo>
                    <a:lnTo>
                      <a:pt x="516" y="388"/>
                    </a:lnTo>
                    <a:lnTo>
                      <a:pt x="510" y="400"/>
                    </a:lnTo>
                    <a:lnTo>
                      <a:pt x="504" y="410"/>
                    </a:lnTo>
                    <a:lnTo>
                      <a:pt x="497" y="422"/>
                    </a:lnTo>
                    <a:lnTo>
                      <a:pt x="489" y="433"/>
                    </a:lnTo>
                    <a:lnTo>
                      <a:pt x="481" y="442"/>
                    </a:lnTo>
                    <a:lnTo>
                      <a:pt x="472" y="453"/>
                    </a:lnTo>
                    <a:lnTo>
                      <a:pt x="463" y="462"/>
                    </a:lnTo>
                    <a:lnTo>
                      <a:pt x="454" y="470"/>
                    </a:lnTo>
                    <a:lnTo>
                      <a:pt x="444" y="480"/>
                    </a:lnTo>
                    <a:lnTo>
                      <a:pt x="434" y="488"/>
                    </a:lnTo>
                    <a:lnTo>
                      <a:pt x="423" y="495"/>
                    </a:lnTo>
                    <a:lnTo>
                      <a:pt x="412" y="502"/>
                    </a:lnTo>
                    <a:lnTo>
                      <a:pt x="401" y="509"/>
                    </a:lnTo>
                    <a:lnTo>
                      <a:pt x="389" y="515"/>
                    </a:lnTo>
                    <a:lnTo>
                      <a:pt x="377" y="520"/>
                    </a:lnTo>
                    <a:lnTo>
                      <a:pt x="365" y="524"/>
                    </a:lnTo>
                    <a:lnTo>
                      <a:pt x="353" y="529"/>
                    </a:lnTo>
                    <a:lnTo>
                      <a:pt x="340" y="532"/>
                    </a:lnTo>
                    <a:lnTo>
                      <a:pt x="327" y="536"/>
                    </a:lnTo>
                    <a:lnTo>
                      <a:pt x="313" y="538"/>
                    </a:lnTo>
                    <a:lnTo>
                      <a:pt x="300" y="539"/>
                    </a:lnTo>
                    <a:lnTo>
                      <a:pt x="286" y="541"/>
                    </a:lnTo>
                    <a:lnTo>
                      <a:pt x="272" y="541"/>
                    </a:lnTo>
                    <a:lnTo>
                      <a:pt x="258" y="541"/>
                    </a:lnTo>
                    <a:lnTo>
                      <a:pt x="245" y="539"/>
                    </a:lnTo>
                    <a:lnTo>
                      <a:pt x="231" y="538"/>
                    </a:lnTo>
                    <a:lnTo>
                      <a:pt x="218" y="536"/>
                    </a:lnTo>
                    <a:lnTo>
                      <a:pt x="204" y="532"/>
                    </a:lnTo>
                    <a:lnTo>
                      <a:pt x="192" y="529"/>
                    </a:lnTo>
                    <a:lnTo>
                      <a:pt x="179" y="524"/>
                    </a:lnTo>
                    <a:lnTo>
                      <a:pt x="166" y="520"/>
                    </a:lnTo>
                    <a:lnTo>
                      <a:pt x="154" y="515"/>
                    </a:lnTo>
                    <a:lnTo>
                      <a:pt x="142" y="509"/>
                    </a:lnTo>
                    <a:lnTo>
                      <a:pt x="131" y="502"/>
                    </a:lnTo>
                    <a:lnTo>
                      <a:pt x="120" y="495"/>
                    </a:lnTo>
                    <a:lnTo>
                      <a:pt x="110" y="488"/>
                    </a:lnTo>
                    <a:lnTo>
                      <a:pt x="99" y="480"/>
                    </a:lnTo>
                    <a:lnTo>
                      <a:pt x="90" y="470"/>
                    </a:lnTo>
                    <a:lnTo>
                      <a:pt x="80" y="462"/>
                    </a:lnTo>
                    <a:lnTo>
                      <a:pt x="71" y="453"/>
                    </a:lnTo>
                    <a:lnTo>
                      <a:pt x="63" y="442"/>
                    </a:lnTo>
                    <a:lnTo>
                      <a:pt x="54" y="433"/>
                    </a:lnTo>
                    <a:lnTo>
                      <a:pt x="47" y="422"/>
                    </a:lnTo>
                    <a:lnTo>
                      <a:pt x="40" y="410"/>
                    </a:lnTo>
                    <a:lnTo>
                      <a:pt x="33" y="400"/>
                    </a:lnTo>
                    <a:lnTo>
                      <a:pt x="27" y="388"/>
                    </a:lnTo>
                    <a:lnTo>
                      <a:pt x="22" y="375"/>
                    </a:lnTo>
                    <a:lnTo>
                      <a:pt x="17" y="363"/>
                    </a:lnTo>
                    <a:lnTo>
                      <a:pt x="13" y="351"/>
                    </a:lnTo>
                    <a:lnTo>
                      <a:pt x="10" y="338"/>
                    </a:lnTo>
                    <a:lnTo>
                      <a:pt x="6" y="325"/>
                    </a:lnTo>
                    <a:lnTo>
                      <a:pt x="4" y="312"/>
                    </a:lnTo>
                    <a:lnTo>
                      <a:pt x="3" y="298"/>
                    </a:lnTo>
                    <a:lnTo>
                      <a:pt x="2" y="284"/>
                    </a:lnTo>
                    <a:lnTo>
                      <a:pt x="0" y="271"/>
                    </a:lnTo>
                    <a:lnTo>
                      <a:pt x="2" y="257"/>
                    </a:lnTo>
                    <a:lnTo>
                      <a:pt x="3" y="243"/>
                    </a:lnTo>
                    <a:lnTo>
                      <a:pt x="4" y="228"/>
                    </a:lnTo>
                    <a:lnTo>
                      <a:pt x="6" y="216"/>
                    </a:lnTo>
                    <a:lnTo>
                      <a:pt x="10" y="203"/>
                    </a:lnTo>
                    <a:lnTo>
                      <a:pt x="13" y="190"/>
                    </a:lnTo>
                    <a:lnTo>
                      <a:pt x="17" y="177"/>
                    </a:lnTo>
                    <a:lnTo>
                      <a:pt x="22" y="165"/>
                    </a:lnTo>
                    <a:lnTo>
                      <a:pt x="27" y="153"/>
                    </a:lnTo>
                    <a:lnTo>
                      <a:pt x="33" y="142"/>
                    </a:lnTo>
                    <a:lnTo>
                      <a:pt x="40" y="130"/>
                    </a:lnTo>
                    <a:lnTo>
                      <a:pt x="47" y="119"/>
                    </a:lnTo>
                    <a:lnTo>
                      <a:pt x="54" y="108"/>
                    </a:lnTo>
                    <a:lnTo>
                      <a:pt x="63" y="98"/>
                    </a:lnTo>
                    <a:lnTo>
                      <a:pt x="71" y="88"/>
                    </a:lnTo>
                    <a:lnTo>
                      <a:pt x="80" y="78"/>
                    </a:lnTo>
                    <a:lnTo>
                      <a:pt x="90" y="70"/>
                    </a:lnTo>
                    <a:lnTo>
                      <a:pt x="99" y="61"/>
                    </a:lnTo>
                    <a:lnTo>
                      <a:pt x="110" y="54"/>
                    </a:lnTo>
                    <a:lnTo>
                      <a:pt x="120" y="45"/>
                    </a:lnTo>
                    <a:lnTo>
                      <a:pt x="131" y="38"/>
                    </a:lnTo>
                    <a:lnTo>
                      <a:pt x="142" y="32"/>
                    </a:lnTo>
                    <a:lnTo>
                      <a:pt x="154" y="27"/>
                    </a:lnTo>
                    <a:lnTo>
                      <a:pt x="166" y="21"/>
                    </a:lnTo>
                    <a:lnTo>
                      <a:pt x="179" y="16"/>
                    </a:lnTo>
                    <a:lnTo>
                      <a:pt x="192" y="11"/>
                    </a:lnTo>
                    <a:lnTo>
                      <a:pt x="204" y="8"/>
                    </a:lnTo>
                    <a:lnTo>
                      <a:pt x="218" y="4"/>
                    </a:lnTo>
                    <a:lnTo>
                      <a:pt x="231" y="2"/>
                    </a:lnTo>
                    <a:lnTo>
                      <a:pt x="245" y="1"/>
                    </a:lnTo>
                    <a:lnTo>
                      <a:pt x="258" y="0"/>
                    </a:lnTo>
                    <a:lnTo>
                      <a:pt x="272" y="0"/>
                    </a:lnTo>
                    <a:lnTo>
                      <a:pt x="272" y="0"/>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34" name="Group 7"/>
            <p:cNvGrpSpPr/>
            <p:nvPr/>
          </p:nvGrpSpPr>
          <p:grpSpPr bwMode="auto">
            <a:xfrm>
              <a:off x="1264399" y="4597945"/>
              <a:ext cx="1158195" cy="756702"/>
              <a:chOff x="6420131" y="3749200"/>
              <a:chExt cx="1192668" cy="1122770"/>
            </a:xfrm>
            <a:solidFill>
              <a:srgbClr val="2F497D"/>
            </a:solidFill>
          </p:grpSpPr>
          <p:sp>
            <p:nvSpPr>
              <p:cNvPr id="35" name="Rounded 淘宝店chenying0907出品 8"/>
              <p:cNvSpPr>
                <a:spLocks noChangeArrowheads="1"/>
              </p:cNvSpPr>
              <p:nvPr/>
            </p:nvSpPr>
            <p:spPr bwMode="auto">
              <a:xfrm>
                <a:off x="6420131" y="3749200"/>
                <a:ext cx="1192668" cy="1122770"/>
              </a:xfrm>
              <a:prstGeom prst="roundRect">
                <a:avLst>
                  <a:gd name="adj" fmla="val 9375"/>
                </a:avLst>
              </a:prstGeom>
              <a:grpFill/>
              <a:ln w="9525">
                <a:noFill/>
                <a:round/>
              </a:ln>
              <a:effectLst>
                <a:outerShdw blurRad="40000" dist="23000" dir="5400000" rotWithShape="0">
                  <a:srgbClr val="808080">
                    <a:alpha val="34999"/>
                  </a:srgbClr>
                </a:outerShdw>
              </a:effectLst>
            </p:spPr>
            <p:txBody>
              <a:bodyPr anchor="ctr"/>
              <a:lstStyle/>
              <a:p>
                <a:pPr algn="ctr"/>
                <a:endParaRPr lang="id-ID" altLang="id-ID" sz="3370">
                  <a:solidFill>
                    <a:schemeClr val="bg1"/>
                  </a:solidFill>
                  <a:latin typeface="Calibri" panose="020F0502020204030204" pitchFamily="34" charset="0"/>
                  <a:ea typeface="MS PGothic" panose="020B0600070205080204" pitchFamily="34" charset="-128"/>
                </a:endParaRPr>
              </a:p>
            </p:txBody>
          </p:sp>
          <p:sp>
            <p:nvSpPr>
              <p:cNvPr id="36" name="TextBox 22"/>
              <p:cNvSpPr txBox="1">
                <a:spLocks noChangeArrowheads="1"/>
              </p:cNvSpPr>
              <p:nvPr/>
            </p:nvSpPr>
            <p:spPr bwMode="auto">
              <a:xfrm>
                <a:off x="6587087" y="3959558"/>
                <a:ext cx="867970" cy="4747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a:solidFill>
                      <a:schemeClr val="bg1"/>
                    </a:solidFill>
                    <a:latin typeface="微软雅黑 Light" panose="020B0502040204020203" pitchFamily="34" charset="-122"/>
                    <a:ea typeface="微软雅黑 Light" panose="020B0502040204020203" pitchFamily="34" charset="-122"/>
                  </a:rPr>
                  <a:t>时间</a:t>
                </a:r>
                <a:endParaRPr lang="nb-NO" altLang="id-ID" sz="2400" b="1" dirty="0">
                  <a:solidFill>
                    <a:schemeClr val="bg1"/>
                  </a:solidFill>
                  <a:latin typeface="微软雅黑 Light" panose="020B0502040204020203" pitchFamily="34" charset="-122"/>
                  <a:ea typeface="微软雅黑 Light" panose="020B0502040204020203" pitchFamily="34" charset="-122"/>
                </a:endParaRPr>
              </a:p>
            </p:txBody>
          </p:sp>
        </p:grpSp>
      </p:grpSp>
      <p:pic>
        <p:nvPicPr>
          <p:cNvPr id="6" name="图片 5" descr="表格&#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50192" y="1034400"/>
            <a:ext cx="5225620" cy="5206912"/>
          </a:xfrm>
          <a:prstGeom prst="rect">
            <a:avLst/>
          </a:prstGeom>
        </p:spPr>
      </p:pic>
      <p:sp>
        <p:nvSpPr>
          <p:cNvPr id="8" name="TextBox 53"/>
          <p:cNvSpPr txBox="1"/>
          <p:nvPr>
            <p:custDataLst>
              <p:tags r:id="rId2"/>
            </p:custDataLst>
          </p:nvPr>
        </p:nvSpPr>
        <p:spPr>
          <a:xfrm>
            <a:off x="4135611" y="2884976"/>
            <a:ext cx="2614498" cy="1367155"/>
          </a:xfrm>
          <a:prstGeom prst="rect">
            <a:avLst/>
          </a:prstGeom>
          <a:noFill/>
        </p:spPr>
        <p:txBody>
          <a:bodyPr wrap="square" lIns="88831" tIns="44415" rIns="88831" bIns="44415" rtlCol="0">
            <a:spAutoFit/>
          </a:bodyPr>
          <a:lstStyle/>
          <a:p>
            <a:pPr>
              <a:lnSpc>
                <a:spcPct val="13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成都、重庆、</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杭州、西安、武汉、苏州、郑州、南京、天津、长沙、东莞、宁波、佛山、合肥、青岛</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6703">
        <p14:warp dir="in"/>
      </p:transition>
    </mc:Choice>
    <mc:Fallback>
      <p:transition spd="slow" advClick="0" advTm="167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heel(1)">
                                      <p:cBhvr>
                                        <p:cTn id="23"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4763" y="405458"/>
            <a:ext cx="2288322" cy="276999"/>
          </a:xfrm>
          <a:prstGeom prst="rect">
            <a:avLst/>
          </a:prstGeom>
          <a:noFill/>
        </p:spPr>
        <p:txBody>
          <a:bodyPr wrap="square" rtlCol="0">
            <a:spAutoFit/>
          </a:bodyPr>
          <a:lstStyle>
            <a:defPPr>
              <a:defRPr lang="zh-CN"/>
            </a:defPPr>
            <a:lvl1pPr>
              <a:defRPr sz="2400">
                <a:solidFill>
                  <a:schemeClr val="bg1"/>
                </a:solidFill>
                <a:effectLst/>
                <a:latin typeface="微软雅黑" panose="020B0503020204020204" pitchFamily="34" charset="-122"/>
                <a:ea typeface="微软雅黑" panose="020B0503020204020204" pitchFamily="34" charset="-122"/>
              </a:defRPr>
            </a:lvl1pPr>
          </a:lstStyle>
          <a:p>
            <a:r>
              <a:rPr lang="en-US" altLang="zh-CN" sz="1200" dirty="0"/>
              <a:t>The annual sales target </a:t>
            </a:r>
            <a:endParaRPr lang="en-US" altLang="zh-CN" sz="1200" dirty="0"/>
          </a:p>
        </p:txBody>
      </p:sp>
      <p:sp>
        <p:nvSpPr>
          <p:cNvPr id="6" name="矩形 5"/>
          <p:cNvSpPr/>
          <p:nvPr/>
        </p:nvSpPr>
        <p:spPr>
          <a:xfrm>
            <a:off x="457302" y="1041421"/>
            <a:ext cx="10421257" cy="5328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flipH="1" flipV="1">
            <a:off x="3788266" y="3717563"/>
            <a:ext cx="1019960" cy="286350"/>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852756" y="3575285"/>
            <a:ext cx="900848" cy="285454"/>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8105128" y="3575285"/>
            <a:ext cx="642806" cy="260867"/>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sp>
        <p:nvSpPr>
          <p:cNvPr id="22" name="六边形 21"/>
          <p:cNvSpPr/>
          <p:nvPr/>
        </p:nvSpPr>
        <p:spPr>
          <a:xfrm>
            <a:off x="2180786" y="2489966"/>
            <a:ext cx="1914557" cy="1650480"/>
          </a:xfrm>
          <a:prstGeom prst="hexagon">
            <a:avLst/>
          </a:prstGeom>
          <a:solidFill>
            <a:srgbClr val="D74B4B"/>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4" name="文本框 33"/>
          <p:cNvSpPr txBox="1"/>
          <p:nvPr/>
        </p:nvSpPr>
        <p:spPr>
          <a:xfrm>
            <a:off x="2278221" y="3115303"/>
            <a:ext cx="1719686" cy="492443"/>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chemeClr val="bg1"/>
                </a:solidFill>
              </a:rPr>
              <a:t>来源多</a:t>
            </a:r>
            <a:endParaRPr lang="zh-CN" altLang="zh-CN" b="1" dirty="0">
              <a:solidFill>
                <a:schemeClr val="bg1"/>
              </a:solidFill>
            </a:endParaRPr>
          </a:p>
        </p:txBody>
      </p:sp>
      <p:sp>
        <p:nvSpPr>
          <p:cNvPr id="26" name="六边形 25"/>
          <p:cNvSpPr/>
          <p:nvPr/>
        </p:nvSpPr>
        <p:spPr>
          <a:xfrm>
            <a:off x="4238078" y="3315206"/>
            <a:ext cx="1914557" cy="1650480"/>
          </a:xfrm>
          <a:prstGeom prst="hexagon">
            <a:avLst/>
          </a:prstGeom>
          <a:solidFill>
            <a:srgbClr val="2F497D"/>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文本框 33"/>
          <p:cNvSpPr txBox="1"/>
          <p:nvPr/>
        </p:nvSpPr>
        <p:spPr>
          <a:xfrm>
            <a:off x="4412596" y="3953699"/>
            <a:ext cx="1719686" cy="492443"/>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chemeClr val="bg1"/>
                </a:solidFill>
              </a:rPr>
              <a:t>渠道散</a:t>
            </a:r>
            <a:endParaRPr lang="zh-CN" altLang="zh-CN" b="1" dirty="0">
              <a:solidFill>
                <a:schemeClr val="bg1"/>
              </a:solidFill>
            </a:endParaRPr>
          </a:p>
        </p:txBody>
      </p:sp>
      <p:sp>
        <p:nvSpPr>
          <p:cNvPr id="30" name="六边形 29"/>
          <p:cNvSpPr/>
          <p:nvPr/>
        </p:nvSpPr>
        <p:spPr>
          <a:xfrm>
            <a:off x="6323267" y="2489966"/>
            <a:ext cx="1914557" cy="1650480"/>
          </a:xfrm>
          <a:prstGeom prst="hexagon">
            <a:avLst/>
          </a:prstGeom>
          <a:solidFill>
            <a:srgbClr val="D74B4B"/>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2" name="文本框 33"/>
          <p:cNvSpPr txBox="1"/>
          <p:nvPr/>
        </p:nvSpPr>
        <p:spPr>
          <a:xfrm>
            <a:off x="6498348" y="3115303"/>
            <a:ext cx="1719686" cy="492443"/>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chemeClr val="bg1"/>
                </a:solidFill>
              </a:rPr>
              <a:t>格式杂</a:t>
            </a:r>
            <a:endParaRPr lang="zh-CN" altLang="zh-CN" b="1" dirty="0">
              <a:solidFill>
                <a:schemeClr val="bg1"/>
              </a:solidFill>
            </a:endParaRPr>
          </a:p>
        </p:txBody>
      </p:sp>
      <p:sp>
        <p:nvSpPr>
          <p:cNvPr id="38" name="六边形 37"/>
          <p:cNvSpPr/>
          <p:nvPr/>
        </p:nvSpPr>
        <p:spPr>
          <a:xfrm>
            <a:off x="8403133" y="3315206"/>
            <a:ext cx="1914557" cy="1650480"/>
          </a:xfrm>
          <a:prstGeom prst="hexagon">
            <a:avLst/>
          </a:prstGeom>
          <a:solidFill>
            <a:srgbClr val="2F497D"/>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0" name="文本框 33"/>
          <p:cNvSpPr txBox="1"/>
          <p:nvPr/>
        </p:nvSpPr>
        <p:spPr>
          <a:xfrm>
            <a:off x="8598004" y="3953698"/>
            <a:ext cx="1719686" cy="492443"/>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chemeClr val="bg1"/>
                </a:solidFill>
              </a:rPr>
              <a:t>内容乱</a:t>
            </a:r>
            <a:endParaRPr lang="zh-CN" altLang="zh-CN" b="1" dirty="0">
              <a:solidFill>
                <a:schemeClr val="bg1"/>
              </a:solidFill>
            </a:endParaRPr>
          </a:p>
        </p:txBody>
      </p:sp>
      <p:sp>
        <p:nvSpPr>
          <p:cNvPr id="46"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找数据面临的困难</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 calcmode="lin" valueType="num">
                                      <p:cBhvr>
                                        <p:cTn id="9" dur="750" fill="hold"/>
                                        <p:tgtEl>
                                          <p:spTgt spid="22"/>
                                        </p:tgtEl>
                                        <p:attrNameLst>
                                          <p:attrName>style.rotation</p:attrName>
                                        </p:attrNameLst>
                                      </p:cBhvr>
                                      <p:tavLst>
                                        <p:tav tm="0">
                                          <p:val>
                                            <p:fltVal val="90"/>
                                          </p:val>
                                        </p:tav>
                                        <p:tav tm="100000">
                                          <p:val>
                                            <p:fltVal val="0"/>
                                          </p:val>
                                        </p:tav>
                                      </p:tavLst>
                                    </p:anim>
                                    <p:animEffect transition="in" filter="fade">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750" fill="hold"/>
                                        <p:tgtEl>
                                          <p:spTgt spid="26"/>
                                        </p:tgtEl>
                                        <p:attrNameLst>
                                          <p:attrName>ppt_w</p:attrName>
                                        </p:attrNameLst>
                                      </p:cBhvr>
                                      <p:tavLst>
                                        <p:tav tm="0">
                                          <p:val>
                                            <p:fltVal val="0"/>
                                          </p:val>
                                        </p:tav>
                                        <p:tav tm="100000">
                                          <p:val>
                                            <p:strVal val="#ppt_w"/>
                                          </p:val>
                                        </p:tav>
                                      </p:tavLst>
                                    </p:anim>
                                    <p:anim calcmode="lin" valueType="num">
                                      <p:cBhvr>
                                        <p:cTn id="21" dur="750" fill="hold"/>
                                        <p:tgtEl>
                                          <p:spTgt spid="26"/>
                                        </p:tgtEl>
                                        <p:attrNameLst>
                                          <p:attrName>ppt_h</p:attrName>
                                        </p:attrNameLst>
                                      </p:cBhvr>
                                      <p:tavLst>
                                        <p:tav tm="0">
                                          <p:val>
                                            <p:fltVal val="0"/>
                                          </p:val>
                                        </p:tav>
                                        <p:tav tm="100000">
                                          <p:val>
                                            <p:strVal val="#ppt_h"/>
                                          </p:val>
                                        </p:tav>
                                      </p:tavLst>
                                    </p:anim>
                                    <p:anim calcmode="lin" valueType="num">
                                      <p:cBhvr>
                                        <p:cTn id="22" dur="750" fill="hold"/>
                                        <p:tgtEl>
                                          <p:spTgt spid="26"/>
                                        </p:tgtEl>
                                        <p:attrNameLst>
                                          <p:attrName>style.rotation</p:attrName>
                                        </p:attrNameLst>
                                      </p:cBhvr>
                                      <p:tavLst>
                                        <p:tav tm="0">
                                          <p:val>
                                            <p:fltVal val="90"/>
                                          </p:val>
                                        </p:tav>
                                        <p:tav tm="100000">
                                          <p:val>
                                            <p:fltVal val="0"/>
                                          </p:val>
                                        </p:tav>
                                      </p:tavLst>
                                    </p:anim>
                                    <p:animEffect transition="in" filter="fade">
                                      <p:cBhvr>
                                        <p:cTn id="23" dur="75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750" fill="hold"/>
                                        <p:tgtEl>
                                          <p:spTgt spid="30"/>
                                        </p:tgtEl>
                                        <p:attrNameLst>
                                          <p:attrName>ppt_w</p:attrName>
                                        </p:attrNameLst>
                                      </p:cBhvr>
                                      <p:tavLst>
                                        <p:tav tm="0">
                                          <p:val>
                                            <p:fltVal val="0"/>
                                          </p:val>
                                        </p:tav>
                                        <p:tav tm="100000">
                                          <p:val>
                                            <p:strVal val="#ppt_w"/>
                                          </p:val>
                                        </p:tav>
                                      </p:tavLst>
                                    </p:anim>
                                    <p:anim calcmode="lin" valueType="num">
                                      <p:cBhvr>
                                        <p:cTn id="34" dur="750" fill="hold"/>
                                        <p:tgtEl>
                                          <p:spTgt spid="30"/>
                                        </p:tgtEl>
                                        <p:attrNameLst>
                                          <p:attrName>ppt_h</p:attrName>
                                        </p:attrNameLst>
                                      </p:cBhvr>
                                      <p:tavLst>
                                        <p:tav tm="0">
                                          <p:val>
                                            <p:fltVal val="0"/>
                                          </p:val>
                                        </p:tav>
                                        <p:tav tm="100000">
                                          <p:val>
                                            <p:strVal val="#ppt_h"/>
                                          </p:val>
                                        </p:tav>
                                      </p:tavLst>
                                    </p:anim>
                                    <p:anim calcmode="lin" valueType="num">
                                      <p:cBhvr>
                                        <p:cTn id="35" dur="750" fill="hold"/>
                                        <p:tgtEl>
                                          <p:spTgt spid="30"/>
                                        </p:tgtEl>
                                        <p:attrNameLst>
                                          <p:attrName>style.rotation</p:attrName>
                                        </p:attrNameLst>
                                      </p:cBhvr>
                                      <p:tavLst>
                                        <p:tav tm="0">
                                          <p:val>
                                            <p:fltVal val="90"/>
                                          </p:val>
                                        </p:tav>
                                        <p:tav tm="100000">
                                          <p:val>
                                            <p:fltVal val="0"/>
                                          </p:val>
                                        </p:tav>
                                      </p:tavLst>
                                    </p:anim>
                                    <p:animEffect transition="in" filter="fade">
                                      <p:cBhvr>
                                        <p:cTn id="36" dur="75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750" fill="hold"/>
                                        <p:tgtEl>
                                          <p:spTgt spid="38"/>
                                        </p:tgtEl>
                                        <p:attrNameLst>
                                          <p:attrName>ppt_w</p:attrName>
                                        </p:attrNameLst>
                                      </p:cBhvr>
                                      <p:tavLst>
                                        <p:tav tm="0">
                                          <p:val>
                                            <p:fltVal val="0"/>
                                          </p:val>
                                        </p:tav>
                                        <p:tav tm="100000">
                                          <p:val>
                                            <p:strVal val="#ppt_w"/>
                                          </p:val>
                                        </p:tav>
                                      </p:tavLst>
                                    </p:anim>
                                    <p:anim calcmode="lin" valueType="num">
                                      <p:cBhvr>
                                        <p:cTn id="47" dur="750" fill="hold"/>
                                        <p:tgtEl>
                                          <p:spTgt spid="38"/>
                                        </p:tgtEl>
                                        <p:attrNameLst>
                                          <p:attrName>ppt_h</p:attrName>
                                        </p:attrNameLst>
                                      </p:cBhvr>
                                      <p:tavLst>
                                        <p:tav tm="0">
                                          <p:val>
                                            <p:fltVal val="0"/>
                                          </p:val>
                                        </p:tav>
                                        <p:tav tm="100000">
                                          <p:val>
                                            <p:strVal val="#ppt_h"/>
                                          </p:val>
                                        </p:tav>
                                      </p:tavLst>
                                    </p:anim>
                                    <p:anim calcmode="lin" valueType="num">
                                      <p:cBhvr>
                                        <p:cTn id="48" dur="750" fill="hold"/>
                                        <p:tgtEl>
                                          <p:spTgt spid="38"/>
                                        </p:tgtEl>
                                        <p:attrNameLst>
                                          <p:attrName>style.rotation</p:attrName>
                                        </p:attrNameLst>
                                      </p:cBhvr>
                                      <p:tavLst>
                                        <p:tav tm="0">
                                          <p:val>
                                            <p:fltVal val="90"/>
                                          </p:val>
                                        </p:tav>
                                        <p:tav tm="100000">
                                          <p:val>
                                            <p:fltVal val="0"/>
                                          </p:val>
                                        </p:tav>
                                      </p:tavLst>
                                    </p:anim>
                                    <p:animEffect transition="in" filter="fade">
                                      <p:cBhvr>
                                        <p:cTn id="4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30"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bwMode="auto">
          <a:xfrm>
            <a:off x="888594" y="292846"/>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问题</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来源多</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8" name="图片 7"/>
          <p:cNvPicPr>
            <a:picLocks noChangeAspect="1"/>
          </p:cNvPicPr>
          <p:nvPr/>
        </p:nvPicPr>
        <p:blipFill>
          <a:blip r:embed="rId1"/>
          <a:stretch>
            <a:fillRect/>
          </a:stretch>
        </p:blipFill>
        <p:spPr>
          <a:xfrm>
            <a:off x="0" y="875296"/>
            <a:ext cx="6575898" cy="5584678"/>
          </a:xfrm>
          <a:prstGeom prst="rect">
            <a:avLst/>
          </a:prstGeom>
        </p:spPr>
      </p:pic>
      <p:pic>
        <p:nvPicPr>
          <p:cNvPr id="12" name="图片 11"/>
          <p:cNvPicPr>
            <a:picLocks noChangeAspect="1"/>
          </p:cNvPicPr>
          <p:nvPr/>
        </p:nvPicPr>
        <p:blipFill>
          <a:blip r:embed="rId2"/>
          <a:stretch>
            <a:fillRect/>
          </a:stretch>
        </p:blipFill>
        <p:spPr>
          <a:xfrm>
            <a:off x="991723" y="909747"/>
            <a:ext cx="8080870" cy="5655407"/>
          </a:xfrm>
          <a:prstGeom prst="rect">
            <a:avLst/>
          </a:prstGeom>
        </p:spPr>
      </p:pic>
      <p:pic>
        <p:nvPicPr>
          <p:cNvPr id="5" name="图片 4"/>
          <p:cNvPicPr>
            <a:picLocks noChangeAspect="1"/>
          </p:cNvPicPr>
          <p:nvPr/>
        </p:nvPicPr>
        <p:blipFill>
          <a:blip r:embed="rId3"/>
          <a:stretch>
            <a:fillRect/>
          </a:stretch>
        </p:blipFill>
        <p:spPr>
          <a:xfrm>
            <a:off x="1876419" y="908197"/>
            <a:ext cx="4362456" cy="5444203"/>
          </a:xfrm>
          <a:prstGeom prst="rect">
            <a:avLst/>
          </a:prstGeom>
        </p:spPr>
      </p:pic>
      <p:pic>
        <p:nvPicPr>
          <p:cNvPr id="7" name="图片 6"/>
          <p:cNvPicPr>
            <a:picLocks noChangeAspect="1"/>
          </p:cNvPicPr>
          <p:nvPr/>
        </p:nvPicPr>
        <p:blipFill>
          <a:blip r:embed="rId4"/>
          <a:stretch>
            <a:fillRect/>
          </a:stretch>
        </p:blipFill>
        <p:spPr>
          <a:xfrm>
            <a:off x="2736590" y="918135"/>
            <a:ext cx="6699653" cy="5450716"/>
          </a:xfrm>
          <a:prstGeom prst="rect">
            <a:avLst/>
          </a:prstGeom>
        </p:spPr>
      </p:pic>
      <p:pic>
        <p:nvPicPr>
          <p:cNvPr id="10" name="图片 9"/>
          <p:cNvPicPr>
            <a:picLocks noChangeAspect="1"/>
          </p:cNvPicPr>
          <p:nvPr/>
        </p:nvPicPr>
        <p:blipFill>
          <a:blip r:embed="rId5"/>
          <a:stretch>
            <a:fillRect/>
          </a:stretch>
        </p:blipFill>
        <p:spPr>
          <a:xfrm>
            <a:off x="3982287" y="918135"/>
            <a:ext cx="8002909" cy="5584678"/>
          </a:xfrm>
          <a:prstGeom prst="rect">
            <a:avLst/>
          </a:prstGeom>
        </p:spPr>
      </p:pic>
      <p:pic>
        <p:nvPicPr>
          <p:cNvPr id="4" name="图片 3"/>
          <p:cNvPicPr>
            <a:picLocks noChangeAspect="1"/>
          </p:cNvPicPr>
          <p:nvPr/>
        </p:nvPicPr>
        <p:blipFill>
          <a:blip r:embed="rId6"/>
          <a:stretch>
            <a:fillRect/>
          </a:stretch>
        </p:blipFill>
        <p:spPr>
          <a:xfrm>
            <a:off x="5325110" y="805180"/>
            <a:ext cx="6866890" cy="61925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bwMode="auto">
          <a:xfrm>
            <a:off x="888594" y="292846"/>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问题</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渠道散</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 name="图片 3"/>
          <p:cNvPicPr>
            <a:picLocks noChangeAspect="1"/>
          </p:cNvPicPr>
          <p:nvPr>
            <p:custDataLst>
              <p:tags r:id="rId1"/>
            </p:custDataLst>
          </p:nvPr>
        </p:nvPicPr>
        <p:blipFill>
          <a:blip r:embed="rId2"/>
          <a:stretch>
            <a:fillRect/>
          </a:stretch>
        </p:blipFill>
        <p:spPr>
          <a:xfrm>
            <a:off x="189865" y="904875"/>
            <a:ext cx="7934325" cy="5953125"/>
          </a:xfrm>
          <a:prstGeom prst="rect">
            <a:avLst/>
          </a:prstGeom>
        </p:spPr>
      </p:pic>
      <p:pic>
        <p:nvPicPr>
          <p:cNvPr id="5" name="图片 4"/>
          <p:cNvPicPr>
            <a:picLocks noChangeAspect="1"/>
          </p:cNvPicPr>
          <p:nvPr/>
        </p:nvPicPr>
        <p:blipFill>
          <a:blip r:embed="rId3"/>
          <a:stretch>
            <a:fillRect/>
          </a:stretch>
        </p:blipFill>
        <p:spPr>
          <a:xfrm>
            <a:off x="5854065" y="1045845"/>
            <a:ext cx="6123940" cy="58121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淘宝店chenying0907出品 14"/>
          <p:cNvSpPr>
            <a:spLocks noChangeArrowheads="1"/>
          </p:cNvSpPr>
          <p:nvPr/>
        </p:nvSpPr>
        <p:spPr bwMode="auto">
          <a:xfrm>
            <a:off x="6322292" y="2531223"/>
            <a:ext cx="1923604" cy="384175"/>
          </a:xfrm>
          <a:prstGeom prst="rect">
            <a:avLst/>
          </a:prstGeom>
          <a:noFill/>
          <a:ln w="9525">
            <a:noFill/>
            <a:miter lim="800000"/>
          </a:ln>
        </p:spPr>
        <p:txBody>
          <a:bodyPr vert="horz" wrap="square" lIns="0" tIns="0" rIns="0" bIns="0" numCol="1" anchor="t" anchorCtr="0" compatLnSpc="1">
            <a:spAutoFit/>
          </a:bodyPr>
          <a:lstStyle/>
          <a:p>
            <a:pPr defTabSz="914400"/>
            <a:r>
              <a:rPr lang="zh-CN" altLang="en-US" sz="2500" dirty="0">
                <a:latin typeface="方正兰亭黑_GBK" pitchFamily="2" charset="-122"/>
                <a:ea typeface="方正兰亭黑_GBK" pitchFamily="2" charset="-122"/>
                <a:cs typeface="宋体" panose="02010600030101010101" pitchFamily="2" charset="-122"/>
              </a:rPr>
              <a:t>科研实战分享</a:t>
            </a:r>
            <a:endParaRPr lang="zh-CN" altLang="en-US" sz="2500" dirty="0">
              <a:latin typeface="方正兰亭黑_GBK" pitchFamily="2" charset="-122"/>
              <a:ea typeface="方正兰亭黑_GBK" pitchFamily="2" charset="-122"/>
              <a:cs typeface="宋体" panose="02010600030101010101" pitchFamily="2" charset="-122"/>
            </a:endParaRPr>
          </a:p>
        </p:txBody>
      </p:sp>
      <p:sp>
        <p:nvSpPr>
          <p:cNvPr id="2063" name="淘宝店chenying0907出品 15"/>
          <p:cNvSpPr>
            <a:spLocks noChangeArrowheads="1"/>
          </p:cNvSpPr>
          <p:nvPr/>
        </p:nvSpPr>
        <p:spPr bwMode="auto">
          <a:xfrm>
            <a:off x="6328939" y="3575897"/>
            <a:ext cx="1923604" cy="384175"/>
          </a:xfrm>
          <a:prstGeom prst="rect">
            <a:avLst/>
          </a:prstGeom>
          <a:noFill/>
          <a:ln w="9525">
            <a:noFill/>
            <a:miter lim="800000"/>
          </a:ln>
        </p:spPr>
        <p:txBody>
          <a:bodyPr vert="horz" wrap="square" lIns="0" tIns="0" rIns="0" bIns="0" numCol="1" anchor="t" anchorCtr="0" compatLnSpc="1">
            <a:spAutoFit/>
          </a:bodyPr>
          <a:lstStyle/>
          <a:p>
            <a:pPr defTabSz="914400"/>
            <a:r>
              <a:rPr lang="zh-CN" altLang="en-US" sz="2500" dirty="0">
                <a:latin typeface="方正兰亭黑_GBK" pitchFamily="2" charset="-122"/>
                <a:ea typeface="方正兰亭黑_GBK" pitchFamily="2" charset="-122"/>
                <a:cs typeface="宋体" panose="02010600030101010101" pitchFamily="2" charset="-122"/>
              </a:rPr>
              <a:t>中经数据介绍</a:t>
            </a:r>
            <a:endParaRPr lang="zh-CN" altLang="en-US" sz="2500" dirty="0">
              <a:latin typeface="方正兰亭黑_GBK" pitchFamily="2" charset="-122"/>
              <a:ea typeface="方正兰亭黑_GBK" pitchFamily="2" charset="-122"/>
              <a:cs typeface="宋体" panose="02010600030101010101" pitchFamily="2" charset="-122"/>
            </a:endParaRPr>
          </a:p>
        </p:txBody>
      </p:sp>
      <p:sp>
        <p:nvSpPr>
          <p:cNvPr id="2064" name="淘宝店chenying0907出品 16"/>
          <p:cNvSpPr>
            <a:spLocks noChangeArrowheads="1"/>
          </p:cNvSpPr>
          <p:nvPr/>
        </p:nvSpPr>
        <p:spPr bwMode="auto">
          <a:xfrm>
            <a:off x="6322293" y="4622512"/>
            <a:ext cx="2564805" cy="384175"/>
          </a:xfrm>
          <a:prstGeom prst="rect">
            <a:avLst/>
          </a:prstGeom>
          <a:noFill/>
          <a:ln w="9525">
            <a:noFill/>
            <a:miter lim="800000"/>
          </a:ln>
        </p:spPr>
        <p:txBody>
          <a:bodyPr vert="horz" wrap="square" lIns="0" tIns="0" rIns="0" bIns="0" numCol="1" anchor="t" anchorCtr="0" compatLnSpc="1">
            <a:spAutoFit/>
          </a:bodyPr>
          <a:lstStyle/>
          <a:p>
            <a:pPr defTabSz="914400"/>
            <a:r>
              <a:rPr lang="zh-CN" altLang="en-US" sz="2500" dirty="0">
                <a:latin typeface="方正兰亭黑_GBK" pitchFamily="2" charset="-122"/>
                <a:ea typeface="方正兰亭黑_GBK" pitchFamily="2" charset="-122"/>
                <a:cs typeface="宋体" panose="02010600030101010101" pitchFamily="2" charset="-122"/>
              </a:rPr>
              <a:t>学校订购</a:t>
            </a:r>
            <a:r>
              <a:rPr lang="zh-CN" altLang="en-US" sz="2500" dirty="0">
                <a:latin typeface="方正兰亭黑_GBK" pitchFamily="2" charset="-122"/>
                <a:ea typeface="方正兰亭黑_GBK" pitchFamily="2" charset="-122"/>
                <a:cs typeface="宋体" panose="02010600030101010101" pitchFamily="2" charset="-122"/>
              </a:rPr>
              <a:t>产品</a:t>
            </a:r>
            <a:endParaRPr lang="zh-CN" altLang="en-US" sz="2500" dirty="0">
              <a:latin typeface="方正兰亭黑_GBK" pitchFamily="2" charset="-122"/>
              <a:ea typeface="方正兰亭黑_GBK" pitchFamily="2" charset="-122"/>
              <a:cs typeface="宋体" panose="02010600030101010101" pitchFamily="2" charset="-122"/>
            </a:endParaRPr>
          </a:p>
        </p:txBody>
      </p:sp>
      <p:sp>
        <p:nvSpPr>
          <p:cNvPr id="24" name="淘宝店chenying0907出品 8"/>
          <p:cNvSpPr>
            <a:spLocks noChangeArrowheads="1"/>
          </p:cNvSpPr>
          <p:nvPr/>
        </p:nvSpPr>
        <p:spPr bwMode="auto">
          <a:xfrm>
            <a:off x="15697" y="-3175"/>
            <a:ext cx="2912685" cy="6861175"/>
          </a:xfrm>
          <a:prstGeom prst="rect">
            <a:avLst/>
          </a:prstGeom>
          <a:solidFill>
            <a:srgbClr val="2F497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defTabSz="685800"/>
            <a:endParaRPr lang="zh-CN" altLang="en-US" sz="1400"/>
          </a:p>
        </p:txBody>
      </p:sp>
      <p:sp>
        <p:nvSpPr>
          <p:cNvPr id="2057" name="淘宝店chenying0907出品 9"/>
          <p:cNvSpPr/>
          <p:nvPr/>
        </p:nvSpPr>
        <p:spPr bwMode="auto">
          <a:xfrm>
            <a:off x="5195304" y="2354140"/>
            <a:ext cx="736554" cy="738800"/>
          </a:xfrm>
          <a:custGeom>
            <a:avLst/>
            <a:gdLst/>
            <a:ahLst/>
            <a:cxnLst>
              <a:cxn ang="0">
                <a:pos x="814" y="0"/>
              </a:cxn>
              <a:cxn ang="0">
                <a:pos x="848" y="4"/>
              </a:cxn>
              <a:cxn ang="0">
                <a:pos x="880" y="14"/>
              </a:cxn>
              <a:cxn ang="0">
                <a:pos x="909" y="28"/>
              </a:cxn>
              <a:cxn ang="0">
                <a:pos x="933" y="50"/>
              </a:cxn>
              <a:cxn ang="0">
                <a:pos x="955" y="74"/>
              </a:cxn>
              <a:cxn ang="0">
                <a:pos x="970" y="103"/>
              </a:cxn>
              <a:cxn ang="0">
                <a:pos x="980" y="135"/>
              </a:cxn>
              <a:cxn ang="0">
                <a:pos x="983" y="169"/>
              </a:cxn>
              <a:cxn ang="0">
                <a:pos x="982" y="832"/>
              </a:cxn>
              <a:cxn ang="0">
                <a:pos x="976" y="865"/>
              </a:cxn>
              <a:cxn ang="0">
                <a:pos x="963" y="896"/>
              </a:cxn>
              <a:cxn ang="0">
                <a:pos x="945" y="923"/>
              </a:cxn>
              <a:cxn ang="0">
                <a:pos x="922" y="946"/>
              </a:cxn>
              <a:cxn ang="0">
                <a:pos x="894" y="963"/>
              </a:cxn>
              <a:cxn ang="0">
                <a:pos x="864" y="976"/>
              </a:cxn>
              <a:cxn ang="0">
                <a:pos x="831" y="983"/>
              </a:cxn>
              <a:cxn ang="0">
                <a:pos x="170" y="985"/>
              </a:cxn>
              <a:cxn ang="0">
                <a:pos x="135" y="981"/>
              </a:cxn>
              <a:cxn ang="0">
                <a:pos x="103" y="970"/>
              </a:cxn>
              <a:cxn ang="0">
                <a:pos x="75" y="955"/>
              </a:cxn>
              <a:cxn ang="0">
                <a:pos x="49" y="935"/>
              </a:cxn>
              <a:cxn ang="0">
                <a:pos x="29" y="909"/>
              </a:cxn>
              <a:cxn ang="0">
                <a:pos x="13" y="880"/>
              </a:cxn>
              <a:cxn ang="0">
                <a:pos x="3" y="848"/>
              </a:cxn>
              <a:cxn ang="0">
                <a:pos x="0" y="815"/>
              </a:cxn>
              <a:cxn ang="0">
                <a:pos x="0" y="152"/>
              </a:cxn>
              <a:cxn ang="0">
                <a:pos x="7" y="119"/>
              </a:cxn>
              <a:cxn ang="0">
                <a:pos x="20" y="89"/>
              </a:cxn>
              <a:cxn ang="0">
                <a:pos x="39" y="62"/>
              </a:cxn>
              <a:cxn ang="0">
                <a:pos x="62" y="39"/>
              </a:cxn>
              <a:cxn ang="0">
                <a:pos x="89" y="21"/>
              </a:cxn>
              <a:cxn ang="0">
                <a:pos x="119" y="8"/>
              </a:cxn>
              <a:cxn ang="0">
                <a:pos x="152" y="1"/>
              </a:cxn>
            </a:cxnLst>
            <a:rect l="0" t="0" r="r" b="b"/>
            <a:pathLst>
              <a:path w="983" h="985">
                <a:moveTo>
                  <a:pt x="170" y="0"/>
                </a:moveTo>
                <a:lnTo>
                  <a:pt x="814" y="0"/>
                </a:lnTo>
                <a:lnTo>
                  <a:pt x="831" y="1"/>
                </a:lnTo>
                <a:lnTo>
                  <a:pt x="848" y="4"/>
                </a:lnTo>
                <a:lnTo>
                  <a:pt x="864" y="8"/>
                </a:lnTo>
                <a:lnTo>
                  <a:pt x="880" y="14"/>
                </a:lnTo>
                <a:lnTo>
                  <a:pt x="894" y="21"/>
                </a:lnTo>
                <a:lnTo>
                  <a:pt x="909" y="28"/>
                </a:lnTo>
                <a:lnTo>
                  <a:pt x="922" y="39"/>
                </a:lnTo>
                <a:lnTo>
                  <a:pt x="933" y="50"/>
                </a:lnTo>
                <a:lnTo>
                  <a:pt x="945" y="62"/>
                </a:lnTo>
                <a:lnTo>
                  <a:pt x="955" y="74"/>
                </a:lnTo>
                <a:lnTo>
                  <a:pt x="963" y="89"/>
                </a:lnTo>
                <a:lnTo>
                  <a:pt x="970" y="103"/>
                </a:lnTo>
                <a:lnTo>
                  <a:pt x="976" y="119"/>
                </a:lnTo>
                <a:lnTo>
                  <a:pt x="980" y="135"/>
                </a:lnTo>
                <a:lnTo>
                  <a:pt x="982" y="152"/>
                </a:lnTo>
                <a:lnTo>
                  <a:pt x="983" y="169"/>
                </a:lnTo>
                <a:lnTo>
                  <a:pt x="983" y="815"/>
                </a:lnTo>
                <a:lnTo>
                  <a:pt x="982" y="832"/>
                </a:lnTo>
                <a:lnTo>
                  <a:pt x="980" y="848"/>
                </a:lnTo>
                <a:lnTo>
                  <a:pt x="976" y="865"/>
                </a:lnTo>
                <a:lnTo>
                  <a:pt x="970" y="880"/>
                </a:lnTo>
                <a:lnTo>
                  <a:pt x="963" y="896"/>
                </a:lnTo>
                <a:lnTo>
                  <a:pt x="955" y="909"/>
                </a:lnTo>
                <a:lnTo>
                  <a:pt x="945" y="923"/>
                </a:lnTo>
                <a:lnTo>
                  <a:pt x="933" y="935"/>
                </a:lnTo>
                <a:lnTo>
                  <a:pt x="922" y="946"/>
                </a:lnTo>
                <a:lnTo>
                  <a:pt x="909" y="955"/>
                </a:lnTo>
                <a:lnTo>
                  <a:pt x="894" y="963"/>
                </a:lnTo>
                <a:lnTo>
                  <a:pt x="880" y="970"/>
                </a:lnTo>
                <a:lnTo>
                  <a:pt x="864" y="976"/>
                </a:lnTo>
                <a:lnTo>
                  <a:pt x="848" y="981"/>
                </a:lnTo>
                <a:lnTo>
                  <a:pt x="831" y="983"/>
                </a:lnTo>
                <a:lnTo>
                  <a:pt x="814" y="985"/>
                </a:lnTo>
                <a:lnTo>
                  <a:pt x="170" y="985"/>
                </a:lnTo>
                <a:lnTo>
                  <a:pt x="152" y="983"/>
                </a:lnTo>
                <a:lnTo>
                  <a:pt x="135" y="981"/>
                </a:lnTo>
                <a:lnTo>
                  <a:pt x="119" y="976"/>
                </a:lnTo>
                <a:lnTo>
                  <a:pt x="103" y="970"/>
                </a:lnTo>
                <a:lnTo>
                  <a:pt x="89" y="963"/>
                </a:lnTo>
                <a:lnTo>
                  <a:pt x="75" y="955"/>
                </a:lnTo>
                <a:lnTo>
                  <a:pt x="62" y="946"/>
                </a:lnTo>
                <a:lnTo>
                  <a:pt x="49" y="935"/>
                </a:lnTo>
                <a:lnTo>
                  <a:pt x="39" y="923"/>
                </a:lnTo>
                <a:lnTo>
                  <a:pt x="29" y="909"/>
                </a:lnTo>
                <a:lnTo>
                  <a:pt x="20" y="896"/>
                </a:lnTo>
                <a:lnTo>
                  <a:pt x="13" y="880"/>
                </a:lnTo>
                <a:lnTo>
                  <a:pt x="7" y="865"/>
                </a:lnTo>
                <a:lnTo>
                  <a:pt x="3" y="848"/>
                </a:lnTo>
                <a:lnTo>
                  <a:pt x="0" y="832"/>
                </a:lnTo>
                <a:lnTo>
                  <a:pt x="0" y="815"/>
                </a:lnTo>
                <a:lnTo>
                  <a:pt x="0" y="169"/>
                </a:lnTo>
                <a:lnTo>
                  <a:pt x="0" y="152"/>
                </a:lnTo>
                <a:lnTo>
                  <a:pt x="3" y="135"/>
                </a:lnTo>
                <a:lnTo>
                  <a:pt x="7" y="119"/>
                </a:lnTo>
                <a:lnTo>
                  <a:pt x="13" y="103"/>
                </a:lnTo>
                <a:lnTo>
                  <a:pt x="20" y="89"/>
                </a:lnTo>
                <a:lnTo>
                  <a:pt x="29" y="74"/>
                </a:lnTo>
                <a:lnTo>
                  <a:pt x="39" y="62"/>
                </a:lnTo>
                <a:lnTo>
                  <a:pt x="49" y="50"/>
                </a:lnTo>
                <a:lnTo>
                  <a:pt x="62" y="39"/>
                </a:lnTo>
                <a:lnTo>
                  <a:pt x="75" y="28"/>
                </a:lnTo>
                <a:lnTo>
                  <a:pt x="89" y="21"/>
                </a:lnTo>
                <a:lnTo>
                  <a:pt x="103" y="14"/>
                </a:lnTo>
                <a:lnTo>
                  <a:pt x="119" y="8"/>
                </a:lnTo>
                <a:lnTo>
                  <a:pt x="135" y="4"/>
                </a:lnTo>
                <a:lnTo>
                  <a:pt x="152" y="1"/>
                </a:lnTo>
                <a:lnTo>
                  <a:pt x="170" y="0"/>
                </a:lnTo>
                <a:close/>
              </a:path>
            </a:pathLst>
          </a:custGeom>
          <a:solidFill>
            <a:srgbClr val="2F497D"/>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latin typeface="Calibri" panose="020F0502020204030204"/>
              <a:ea typeface="宋体" panose="02010600030101010101" pitchFamily="2" charset="-122"/>
            </a:endParaRPr>
          </a:p>
        </p:txBody>
      </p:sp>
      <p:sp>
        <p:nvSpPr>
          <p:cNvPr id="2058" name="淘宝店chenying0907出品 10"/>
          <p:cNvSpPr/>
          <p:nvPr/>
        </p:nvSpPr>
        <p:spPr bwMode="auto">
          <a:xfrm>
            <a:off x="5195304" y="3399936"/>
            <a:ext cx="736554" cy="736554"/>
          </a:xfrm>
          <a:custGeom>
            <a:avLst/>
            <a:gdLst/>
            <a:ahLst/>
            <a:cxnLst>
              <a:cxn ang="0">
                <a:pos x="814" y="0"/>
              </a:cxn>
              <a:cxn ang="0">
                <a:pos x="848" y="4"/>
              </a:cxn>
              <a:cxn ang="0">
                <a:pos x="880" y="14"/>
              </a:cxn>
              <a:cxn ang="0">
                <a:pos x="909" y="30"/>
              </a:cxn>
              <a:cxn ang="0">
                <a:pos x="933" y="50"/>
              </a:cxn>
              <a:cxn ang="0">
                <a:pos x="955" y="75"/>
              </a:cxn>
              <a:cxn ang="0">
                <a:pos x="970" y="104"/>
              </a:cxn>
              <a:cxn ang="0">
                <a:pos x="980" y="137"/>
              </a:cxn>
              <a:cxn ang="0">
                <a:pos x="983" y="170"/>
              </a:cxn>
              <a:cxn ang="0">
                <a:pos x="982" y="833"/>
              </a:cxn>
              <a:cxn ang="0">
                <a:pos x="976" y="866"/>
              </a:cxn>
              <a:cxn ang="0">
                <a:pos x="963" y="896"/>
              </a:cxn>
              <a:cxn ang="0">
                <a:pos x="945" y="923"/>
              </a:cxn>
              <a:cxn ang="0">
                <a:pos x="922" y="946"/>
              </a:cxn>
              <a:cxn ang="0">
                <a:pos x="894" y="964"/>
              </a:cxn>
              <a:cxn ang="0">
                <a:pos x="864" y="976"/>
              </a:cxn>
              <a:cxn ang="0">
                <a:pos x="831" y="984"/>
              </a:cxn>
              <a:cxn ang="0">
                <a:pos x="170" y="985"/>
              </a:cxn>
              <a:cxn ang="0">
                <a:pos x="135" y="981"/>
              </a:cxn>
              <a:cxn ang="0">
                <a:pos x="103" y="971"/>
              </a:cxn>
              <a:cxn ang="0">
                <a:pos x="75" y="955"/>
              </a:cxn>
              <a:cxn ang="0">
                <a:pos x="49" y="935"/>
              </a:cxn>
              <a:cxn ang="0">
                <a:pos x="29" y="910"/>
              </a:cxn>
              <a:cxn ang="0">
                <a:pos x="13" y="880"/>
              </a:cxn>
              <a:cxn ang="0">
                <a:pos x="3" y="848"/>
              </a:cxn>
              <a:cxn ang="0">
                <a:pos x="0" y="815"/>
              </a:cxn>
              <a:cxn ang="0">
                <a:pos x="0" y="152"/>
              </a:cxn>
              <a:cxn ang="0">
                <a:pos x="7" y="119"/>
              </a:cxn>
              <a:cxn ang="0">
                <a:pos x="20" y="89"/>
              </a:cxn>
              <a:cxn ang="0">
                <a:pos x="39" y="62"/>
              </a:cxn>
              <a:cxn ang="0">
                <a:pos x="62" y="39"/>
              </a:cxn>
              <a:cxn ang="0">
                <a:pos x="89" y="22"/>
              </a:cxn>
              <a:cxn ang="0">
                <a:pos x="119" y="9"/>
              </a:cxn>
              <a:cxn ang="0">
                <a:pos x="152" y="1"/>
              </a:cxn>
            </a:cxnLst>
            <a:rect l="0" t="0" r="r" b="b"/>
            <a:pathLst>
              <a:path w="983" h="985">
                <a:moveTo>
                  <a:pt x="170" y="0"/>
                </a:moveTo>
                <a:lnTo>
                  <a:pt x="814" y="0"/>
                </a:lnTo>
                <a:lnTo>
                  <a:pt x="831" y="1"/>
                </a:lnTo>
                <a:lnTo>
                  <a:pt x="848" y="4"/>
                </a:lnTo>
                <a:lnTo>
                  <a:pt x="864" y="9"/>
                </a:lnTo>
                <a:lnTo>
                  <a:pt x="880" y="14"/>
                </a:lnTo>
                <a:lnTo>
                  <a:pt x="894" y="22"/>
                </a:lnTo>
                <a:lnTo>
                  <a:pt x="909" y="30"/>
                </a:lnTo>
                <a:lnTo>
                  <a:pt x="922" y="39"/>
                </a:lnTo>
                <a:lnTo>
                  <a:pt x="933" y="50"/>
                </a:lnTo>
                <a:lnTo>
                  <a:pt x="945" y="62"/>
                </a:lnTo>
                <a:lnTo>
                  <a:pt x="955" y="75"/>
                </a:lnTo>
                <a:lnTo>
                  <a:pt x="963" y="89"/>
                </a:lnTo>
                <a:lnTo>
                  <a:pt x="970" y="104"/>
                </a:lnTo>
                <a:lnTo>
                  <a:pt x="976" y="119"/>
                </a:lnTo>
                <a:lnTo>
                  <a:pt x="980" y="137"/>
                </a:lnTo>
                <a:lnTo>
                  <a:pt x="982" y="152"/>
                </a:lnTo>
                <a:lnTo>
                  <a:pt x="983" y="170"/>
                </a:lnTo>
                <a:lnTo>
                  <a:pt x="983" y="815"/>
                </a:lnTo>
                <a:lnTo>
                  <a:pt x="982" y="833"/>
                </a:lnTo>
                <a:lnTo>
                  <a:pt x="980" y="848"/>
                </a:lnTo>
                <a:lnTo>
                  <a:pt x="976" y="866"/>
                </a:lnTo>
                <a:lnTo>
                  <a:pt x="970" y="880"/>
                </a:lnTo>
                <a:lnTo>
                  <a:pt x="963" y="896"/>
                </a:lnTo>
                <a:lnTo>
                  <a:pt x="955" y="910"/>
                </a:lnTo>
                <a:lnTo>
                  <a:pt x="945" y="923"/>
                </a:lnTo>
                <a:lnTo>
                  <a:pt x="933" y="935"/>
                </a:lnTo>
                <a:lnTo>
                  <a:pt x="922" y="946"/>
                </a:lnTo>
                <a:lnTo>
                  <a:pt x="909" y="955"/>
                </a:lnTo>
                <a:lnTo>
                  <a:pt x="894" y="964"/>
                </a:lnTo>
                <a:lnTo>
                  <a:pt x="880" y="971"/>
                </a:lnTo>
                <a:lnTo>
                  <a:pt x="864" y="976"/>
                </a:lnTo>
                <a:lnTo>
                  <a:pt x="848" y="981"/>
                </a:lnTo>
                <a:lnTo>
                  <a:pt x="831" y="984"/>
                </a:lnTo>
                <a:lnTo>
                  <a:pt x="814" y="985"/>
                </a:lnTo>
                <a:lnTo>
                  <a:pt x="170" y="985"/>
                </a:lnTo>
                <a:lnTo>
                  <a:pt x="152" y="984"/>
                </a:lnTo>
                <a:lnTo>
                  <a:pt x="135" y="981"/>
                </a:lnTo>
                <a:lnTo>
                  <a:pt x="119" y="976"/>
                </a:lnTo>
                <a:lnTo>
                  <a:pt x="103" y="971"/>
                </a:lnTo>
                <a:lnTo>
                  <a:pt x="89" y="964"/>
                </a:lnTo>
                <a:lnTo>
                  <a:pt x="75" y="955"/>
                </a:lnTo>
                <a:lnTo>
                  <a:pt x="62" y="946"/>
                </a:lnTo>
                <a:lnTo>
                  <a:pt x="49" y="935"/>
                </a:lnTo>
                <a:lnTo>
                  <a:pt x="39" y="923"/>
                </a:lnTo>
                <a:lnTo>
                  <a:pt x="29" y="910"/>
                </a:lnTo>
                <a:lnTo>
                  <a:pt x="20" y="896"/>
                </a:lnTo>
                <a:lnTo>
                  <a:pt x="13" y="880"/>
                </a:lnTo>
                <a:lnTo>
                  <a:pt x="7" y="866"/>
                </a:lnTo>
                <a:lnTo>
                  <a:pt x="3" y="848"/>
                </a:lnTo>
                <a:lnTo>
                  <a:pt x="0" y="833"/>
                </a:lnTo>
                <a:lnTo>
                  <a:pt x="0" y="815"/>
                </a:lnTo>
                <a:lnTo>
                  <a:pt x="0" y="170"/>
                </a:lnTo>
                <a:lnTo>
                  <a:pt x="0" y="152"/>
                </a:lnTo>
                <a:lnTo>
                  <a:pt x="3" y="137"/>
                </a:lnTo>
                <a:lnTo>
                  <a:pt x="7" y="119"/>
                </a:lnTo>
                <a:lnTo>
                  <a:pt x="13" y="104"/>
                </a:lnTo>
                <a:lnTo>
                  <a:pt x="20" y="89"/>
                </a:lnTo>
                <a:lnTo>
                  <a:pt x="29" y="75"/>
                </a:lnTo>
                <a:lnTo>
                  <a:pt x="39" y="62"/>
                </a:lnTo>
                <a:lnTo>
                  <a:pt x="49" y="50"/>
                </a:lnTo>
                <a:lnTo>
                  <a:pt x="62" y="39"/>
                </a:lnTo>
                <a:lnTo>
                  <a:pt x="75" y="30"/>
                </a:lnTo>
                <a:lnTo>
                  <a:pt x="89" y="22"/>
                </a:lnTo>
                <a:lnTo>
                  <a:pt x="103" y="14"/>
                </a:lnTo>
                <a:lnTo>
                  <a:pt x="119" y="9"/>
                </a:lnTo>
                <a:lnTo>
                  <a:pt x="135" y="4"/>
                </a:lnTo>
                <a:lnTo>
                  <a:pt x="152" y="1"/>
                </a:lnTo>
                <a:lnTo>
                  <a:pt x="170" y="0"/>
                </a:lnTo>
                <a:close/>
              </a:path>
            </a:pathLst>
          </a:custGeom>
          <a:solidFill>
            <a:srgbClr val="2F497D"/>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latin typeface="Calibri" panose="020F0502020204030204"/>
              <a:ea typeface="宋体" panose="02010600030101010101" pitchFamily="2" charset="-122"/>
            </a:endParaRPr>
          </a:p>
        </p:txBody>
      </p:sp>
      <p:sp>
        <p:nvSpPr>
          <p:cNvPr id="2072" name="淘宝店chenying0907出品 24"/>
          <p:cNvSpPr>
            <a:spLocks noChangeArrowheads="1"/>
          </p:cNvSpPr>
          <p:nvPr/>
        </p:nvSpPr>
        <p:spPr bwMode="auto">
          <a:xfrm>
            <a:off x="5415646" y="2368265"/>
            <a:ext cx="272102" cy="768985"/>
          </a:xfrm>
          <a:prstGeom prst="rect">
            <a:avLst/>
          </a:prstGeom>
          <a:noFill/>
          <a:ln w="9525">
            <a:noFill/>
            <a:miter lim="800000"/>
          </a:ln>
        </p:spPr>
        <p:txBody>
          <a:bodyPr vert="horz" wrap="square" lIns="0" tIns="0" rIns="0" bIns="0" numCol="1" anchor="t" anchorCtr="0" compatLnSpc="1">
            <a:spAutoFit/>
          </a:bodyPr>
          <a:lstStyle/>
          <a:p>
            <a:pPr defTabSz="914400"/>
            <a:r>
              <a:rPr lang="zh-CN" altLang="zh-CN" sz="5000" dirty="0">
                <a:solidFill>
                  <a:srgbClr val="FEFEFE"/>
                </a:solidFill>
                <a:latin typeface="Impact" panose="020B0806030902050204" pitchFamily="34" charset="0"/>
                <a:cs typeface="宋体" panose="02010600030101010101" pitchFamily="2" charset="-122"/>
              </a:rPr>
              <a:t>2</a:t>
            </a:r>
            <a:endParaRPr lang="zh-CN" altLang="zh-CN" sz="5000" dirty="0">
              <a:latin typeface="Impact" panose="020B0806030902050204" pitchFamily="34" charset="0"/>
              <a:cs typeface="宋体" panose="02010600030101010101" pitchFamily="2" charset="-122"/>
            </a:endParaRPr>
          </a:p>
        </p:txBody>
      </p:sp>
      <p:sp>
        <p:nvSpPr>
          <p:cNvPr id="2059" name="淘宝店chenying0907出品 11"/>
          <p:cNvSpPr/>
          <p:nvPr/>
        </p:nvSpPr>
        <p:spPr bwMode="auto">
          <a:xfrm>
            <a:off x="5195304" y="4446551"/>
            <a:ext cx="736554" cy="736554"/>
          </a:xfrm>
          <a:custGeom>
            <a:avLst/>
            <a:gdLst/>
            <a:ahLst/>
            <a:cxnLst>
              <a:cxn ang="0">
                <a:pos x="814" y="0"/>
              </a:cxn>
              <a:cxn ang="0">
                <a:pos x="848" y="5"/>
              </a:cxn>
              <a:cxn ang="0">
                <a:pos x="880" y="15"/>
              </a:cxn>
              <a:cxn ang="0">
                <a:pos x="909" y="30"/>
              </a:cxn>
              <a:cxn ang="0">
                <a:pos x="933" y="51"/>
              </a:cxn>
              <a:cxn ang="0">
                <a:pos x="955" y="75"/>
              </a:cxn>
              <a:cxn ang="0">
                <a:pos x="970" y="104"/>
              </a:cxn>
              <a:cxn ang="0">
                <a:pos x="980" y="137"/>
              </a:cxn>
              <a:cxn ang="0">
                <a:pos x="983" y="170"/>
              </a:cxn>
              <a:cxn ang="0">
                <a:pos x="982" y="833"/>
              </a:cxn>
              <a:cxn ang="0">
                <a:pos x="976" y="866"/>
              </a:cxn>
              <a:cxn ang="0">
                <a:pos x="963" y="896"/>
              </a:cxn>
              <a:cxn ang="0">
                <a:pos x="945" y="924"/>
              </a:cxn>
              <a:cxn ang="0">
                <a:pos x="922" y="947"/>
              </a:cxn>
              <a:cxn ang="0">
                <a:pos x="894" y="964"/>
              </a:cxn>
              <a:cxn ang="0">
                <a:pos x="864" y="977"/>
              </a:cxn>
              <a:cxn ang="0">
                <a:pos x="831" y="984"/>
              </a:cxn>
              <a:cxn ang="0">
                <a:pos x="170" y="985"/>
              </a:cxn>
              <a:cxn ang="0">
                <a:pos x="135" y="981"/>
              </a:cxn>
              <a:cxn ang="0">
                <a:pos x="103" y="971"/>
              </a:cxn>
              <a:cxn ang="0">
                <a:pos x="75" y="955"/>
              </a:cxn>
              <a:cxn ang="0">
                <a:pos x="49" y="935"/>
              </a:cxn>
              <a:cxn ang="0">
                <a:pos x="29" y="911"/>
              </a:cxn>
              <a:cxn ang="0">
                <a:pos x="13" y="882"/>
              </a:cxn>
              <a:cxn ang="0">
                <a:pos x="3" y="849"/>
              </a:cxn>
              <a:cxn ang="0">
                <a:pos x="0" y="816"/>
              </a:cxn>
              <a:cxn ang="0">
                <a:pos x="0" y="153"/>
              </a:cxn>
              <a:cxn ang="0">
                <a:pos x="7" y="120"/>
              </a:cxn>
              <a:cxn ang="0">
                <a:pos x="20" y="89"/>
              </a:cxn>
              <a:cxn ang="0">
                <a:pos x="39" y="62"/>
              </a:cxn>
              <a:cxn ang="0">
                <a:pos x="62" y="39"/>
              </a:cxn>
              <a:cxn ang="0">
                <a:pos x="89" y="22"/>
              </a:cxn>
              <a:cxn ang="0">
                <a:pos x="119" y="9"/>
              </a:cxn>
              <a:cxn ang="0">
                <a:pos x="152" y="2"/>
              </a:cxn>
            </a:cxnLst>
            <a:rect l="0" t="0" r="r" b="b"/>
            <a:pathLst>
              <a:path w="983" h="985">
                <a:moveTo>
                  <a:pt x="170" y="0"/>
                </a:moveTo>
                <a:lnTo>
                  <a:pt x="814" y="0"/>
                </a:lnTo>
                <a:lnTo>
                  <a:pt x="831" y="2"/>
                </a:lnTo>
                <a:lnTo>
                  <a:pt x="848" y="5"/>
                </a:lnTo>
                <a:lnTo>
                  <a:pt x="864" y="9"/>
                </a:lnTo>
                <a:lnTo>
                  <a:pt x="880" y="15"/>
                </a:lnTo>
                <a:lnTo>
                  <a:pt x="894" y="22"/>
                </a:lnTo>
                <a:lnTo>
                  <a:pt x="909" y="30"/>
                </a:lnTo>
                <a:lnTo>
                  <a:pt x="922" y="39"/>
                </a:lnTo>
                <a:lnTo>
                  <a:pt x="933" y="51"/>
                </a:lnTo>
                <a:lnTo>
                  <a:pt x="945" y="62"/>
                </a:lnTo>
                <a:lnTo>
                  <a:pt x="955" y="75"/>
                </a:lnTo>
                <a:lnTo>
                  <a:pt x="963" y="89"/>
                </a:lnTo>
                <a:lnTo>
                  <a:pt x="970" y="104"/>
                </a:lnTo>
                <a:lnTo>
                  <a:pt x="976" y="120"/>
                </a:lnTo>
                <a:lnTo>
                  <a:pt x="980" y="137"/>
                </a:lnTo>
                <a:lnTo>
                  <a:pt x="982" y="153"/>
                </a:lnTo>
                <a:lnTo>
                  <a:pt x="983" y="170"/>
                </a:lnTo>
                <a:lnTo>
                  <a:pt x="983" y="816"/>
                </a:lnTo>
                <a:lnTo>
                  <a:pt x="982" y="833"/>
                </a:lnTo>
                <a:lnTo>
                  <a:pt x="980" y="849"/>
                </a:lnTo>
                <a:lnTo>
                  <a:pt x="976" y="866"/>
                </a:lnTo>
                <a:lnTo>
                  <a:pt x="970" y="882"/>
                </a:lnTo>
                <a:lnTo>
                  <a:pt x="963" y="896"/>
                </a:lnTo>
                <a:lnTo>
                  <a:pt x="955" y="911"/>
                </a:lnTo>
                <a:lnTo>
                  <a:pt x="945" y="924"/>
                </a:lnTo>
                <a:lnTo>
                  <a:pt x="933" y="935"/>
                </a:lnTo>
                <a:lnTo>
                  <a:pt x="922" y="947"/>
                </a:lnTo>
                <a:lnTo>
                  <a:pt x="909" y="955"/>
                </a:lnTo>
                <a:lnTo>
                  <a:pt x="894" y="964"/>
                </a:lnTo>
                <a:lnTo>
                  <a:pt x="880" y="971"/>
                </a:lnTo>
                <a:lnTo>
                  <a:pt x="864" y="977"/>
                </a:lnTo>
                <a:lnTo>
                  <a:pt x="848" y="981"/>
                </a:lnTo>
                <a:lnTo>
                  <a:pt x="831" y="984"/>
                </a:lnTo>
                <a:lnTo>
                  <a:pt x="814" y="985"/>
                </a:lnTo>
                <a:lnTo>
                  <a:pt x="170" y="985"/>
                </a:lnTo>
                <a:lnTo>
                  <a:pt x="152" y="984"/>
                </a:lnTo>
                <a:lnTo>
                  <a:pt x="135" y="981"/>
                </a:lnTo>
                <a:lnTo>
                  <a:pt x="119" y="977"/>
                </a:lnTo>
                <a:lnTo>
                  <a:pt x="103" y="971"/>
                </a:lnTo>
                <a:lnTo>
                  <a:pt x="89" y="964"/>
                </a:lnTo>
                <a:lnTo>
                  <a:pt x="75" y="955"/>
                </a:lnTo>
                <a:lnTo>
                  <a:pt x="62" y="947"/>
                </a:lnTo>
                <a:lnTo>
                  <a:pt x="49" y="935"/>
                </a:lnTo>
                <a:lnTo>
                  <a:pt x="39" y="924"/>
                </a:lnTo>
                <a:lnTo>
                  <a:pt x="29" y="911"/>
                </a:lnTo>
                <a:lnTo>
                  <a:pt x="20" y="896"/>
                </a:lnTo>
                <a:lnTo>
                  <a:pt x="13" y="882"/>
                </a:lnTo>
                <a:lnTo>
                  <a:pt x="7" y="866"/>
                </a:lnTo>
                <a:lnTo>
                  <a:pt x="3" y="849"/>
                </a:lnTo>
                <a:lnTo>
                  <a:pt x="0" y="833"/>
                </a:lnTo>
                <a:lnTo>
                  <a:pt x="0" y="816"/>
                </a:lnTo>
                <a:lnTo>
                  <a:pt x="0" y="170"/>
                </a:lnTo>
                <a:lnTo>
                  <a:pt x="0" y="153"/>
                </a:lnTo>
                <a:lnTo>
                  <a:pt x="3" y="137"/>
                </a:lnTo>
                <a:lnTo>
                  <a:pt x="7" y="120"/>
                </a:lnTo>
                <a:lnTo>
                  <a:pt x="13" y="104"/>
                </a:lnTo>
                <a:lnTo>
                  <a:pt x="20" y="89"/>
                </a:lnTo>
                <a:lnTo>
                  <a:pt x="29" y="75"/>
                </a:lnTo>
                <a:lnTo>
                  <a:pt x="39" y="62"/>
                </a:lnTo>
                <a:lnTo>
                  <a:pt x="49" y="51"/>
                </a:lnTo>
                <a:lnTo>
                  <a:pt x="62" y="39"/>
                </a:lnTo>
                <a:lnTo>
                  <a:pt x="75" y="30"/>
                </a:lnTo>
                <a:lnTo>
                  <a:pt x="89" y="22"/>
                </a:lnTo>
                <a:lnTo>
                  <a:pt x="103" y="15"/>
                </a:lnTo>
                <a:lnTo>
                  <a:pt x="119" y="9"/>
                </a:lnTo>
                <a:lnTo>
                  <a:pt x="135" y="5"/>
                </a:lnTo>
                <a:lnTo>
                  <a:pt x="152" y="2"/>
                </a:lnTo>
                <a:lnTo>
                  <a:pt x="170" y="0"/>
                </a:lnTo>
                <a:close/>
              </a:path>
            </a:pathLst>
          </a:custGeom>
          <a:solidFill>
            <a:srgbClr val="2F497D"/>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latin typeface="Calibri" panose="020F0502020204030204"/>
              <a:ea typeface="宋体" panose="02010600030101010101" pitchFamily="2" charset="-122"/>
            </a:endParaRPr>
          </a:p>
        </p:txBody>
      </p:sp>
      <p:sp>
        <p:nvSpPr>
          <p:cNvPr id="2073" name="淘宝店chenying0907出品 25"/>
          <p:cNvSpPr>
            <a:spLocks noChangeArrowheads="1"/>
          </p:cNvSpPr>
          <p:nvPr/>
        </p:nvSpPr>
        <p:spPr bwMode="auto">
          <a:xfrm>
            <a:off x="5399667" y="3399875"/>
            <a:ext cx="287976" cy="768985"/>
          </a:xfrm>
          <a:prstGeom prst="rect">
            <a:avLst/>
          </a:prstGeom>
          <a:noFill/>
          <a:ln w="9525">
            <a:noFill/>
            <a:miter lim="800000"/>
          </a:ln>
        </p:spPr>
        <p:txBody>
          <a:bodyPr vert="horz" wrap="square" lIns="0" tIns="0" rIns="0" bIns="0" numCol="1" anchor="t" anchorCtr="0" compatLnSpc="1">
            <a:spAutoFit/>
          </a:bodyPr>
          <a:lstStyle/>
          <a:p>
            <a:pPr defTabSz="914400"/>
            <a:r>
              <a:rPr lang="zh-CN" altLang="zh-CN" sz="5000" dirty="0">
                <a:solidFill>
                  <a:srgbClr val="FEFEFE"/>
                </a:solidFill>
                <a:latin typeface="Impact" panose="020B0806030902050204" pitchFamily="34" charset="0"/>
                <a:cs typeface="宋体" panose="02010600030101010101" pitchFamily="2" charset="-122"/>
              </a:rPr>
              <a:t>3</a:t>
            </a:r>
            <a:endParaRPr lang="zh-CN" altLang="zh-CN" sz="5000" dirty="0">
              <a:latin typeface="Impact" panose="020B0806030902050204" pitchFamily="34" charset="0"/>
              <a:cs typeface="宋体" panose="02010600030101010101" pitchFamily="2" charset="-122"/>
            </a:endParaRPr>
          </a:p>
        </p:txBody>
      </p:sp>
      <p:sp>
        <p:nvSpPr>
          <p:cNvPr id="2" name="圆角淘宝店chenying0907出品 1"/>
          <p:cNvSpPr/>
          <p:nvPr/>
        </p:nvSpPr>
        <p:spPr>
          <a:xfrm>
            <a:off x="624659" y="1262899"/>
            <a:ext cx="1799783" cy="1799783"/>
          </a:xfrm>
          <a:prstGeom prst="roundRect">
            <a:avLst>
              <a:gd name="adj" fmla="val 10438"/>
            </a:avLst>
          </a:prstGeom>
          <a:solidFill>
            <a:schemeClr val="bg1">
              <a:lumMod val="95000"/>
            </a:schemeClr>
          </a:solidFill>
          <a:ln w="50800">
            <a:noFill/>
          </a:ln>
          <a:effectLst>
            <a:outerShdw blurRad="50800" dist="38100" dir="2700000" algn="tl" rotWithShape="0">
              <a:prstClr val="black">
                <a:alpha val="40000"/>
              </a:prst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latin typeface="Calibri" panose="020F0502020204030204"/>
              <a:ea typeface="宋体" panose="02010600030101010101" pitchFamily="2" charset="-122"/>
            </a:endParaRPr>
          </a:p>
        </p:txBody>
      </p:sp>
      <p:sp>
        <p:nvSpPr>
          <p:cNvPr id="27" name="淘宝店chenying0907出品 21"/>
          <p:cNvSpPr>
            <a:spLocks noChangeArrowheads="1"/>
          </p:cNvSpPr>
          <p:nvPr/>
        </p:nvSpPr>
        <p:spPr bwMode="auto">
          <a:xfrm>
            <a:off x="789666" y="1583439"/>
            <a:ext cx="1469771" cy="846190"/>
          </a:xfrm>
          <a:prstGeom prst="rect">
            <a:avLst/>
          </a:prstGeom>
          <a:solidFill>
            <a:schemeClr val="bg1"/>
          </a:solidFill>
          <a:ln w="9525">
            <a:noFill/>
            <a:miter lim="800000"/>
          </a:ln>
        </p:spPr>
        <p:txBody>
          <a:bodyPr vert="horz" wrap="square" lIns="0" tIns="0" rIns="0" bIns="0" numCol="1" anchor="t" anchorCtr="0" compatLnSpc="1">
            <a:spAutoFit/>
          </a:bodyPr>
          <a:lstStyle/>
          <a:p>
            <a:pPr algn="ctr" defTabSz="914400"/>
            <a:r>
              <a:rPr lang="zh-CN" altLang="en-US" sz="5500" dirty="0">
                <a:solidFill>
                  <a:srgbClr val="2F497D"/>
                </a:solidFill>
                <a:latin typeface="方正兰亭特黑_GBK" pitchFamily="2" charset="-122"/>
                <a:ea typeface="方正兰亭特黑_GBK" pitchFamily="2" charset="-122"/>
                <a:cs typeface="宋体" panose="02010600030101010101" pitchFamily="2" charset="-122"/>
              </a:rPr>
              <a:t>目录</a:t>
            </a:r>
            <a:endParaRPr lang="zh-CN" altLang="en-US" sz="5500" dirty="0">
              <a:solidFill>
                <a:srgbClr val="2F497D"/>
              </a:solidFill>
              <a:latin typeface="方正兰亭特黑_GBK" pitchFamily="2" charset="-122"/>
              <a:ea typeface="方正兰亭特黑_GBK" pitchFamily="2" charset="-122"/>
              <a:cs typeface="宋体" panose="02010600030101010101" pitchFamily="2" charset="-122"/>
            </a:endParaRPr>
          </a:p>
        </p:txBody>
      </p:sp>
      <p:sp>
        <p:nvSpPr>
          <p:cNvPr id="28" name="淘宝店chenying0907出品 22"/>
          <p:cNvSpPr>
            <a:spLocks noChangeArrowheads="1"/>
          </p:cNvSpPr>
          <p:nvPr/>
        </p:nvSpPr>
        <p:spPr bwMode="auto">
          <a:xfrm>
            <a:off x="766579" y="2277139"/>
            <a:ext cx="1515943" cy="461558"/>
          </a:xfrm>
          <a:prstGeom prst="rect">
            <a:avLst/>
          </a:prstGeom>
          <a:noFill/>
          <a:ln w="9525">
            <a:noFill/>
            <a:miter lim="800000"/>
          </a:ln>
        </p:spPr>
        <p:txBody>
          <a:bodyPr vert="horz" wrap="square" lIns="0" tIns="0" rIns="0" bIns="0" numCol="1" anchor="t" anchorCtr="0" compatLnSpc="1">
            <a:spAutoFit/>
          </a:bodyPr>
          <a:lstStyle/>
          <a:p>
            <a:pPr algn="ctr" defTabSz="914400"/>
            <a:r>
              <a:rPr lang="en-US" sz="3000" dirty="0">
                <a:solidFill>
                  <a:srgbClr val="2F497D"/>
                </a:solidFill>
                <a:latin typeface="Impact" panose="020B0806030902050204" pitchFamily="34" charset="0"/>
                <a:ea typeface="方正兰亭黑_GBK" pitchFamily="2" charset="-122"/>
              </a:rPr>
              <a:t>Contents</a:t>
            </a:r>
            <a:endParaRPr lang="zh-CN" altLang="zh-CN" sz="3000" dirty="0">
              <a:solidFill>
                <a:srgbClr val="2F497D"/>
              </a:solidFill>
              <a:latin typeface="Impact" panose="020B0806030902050204" pitchFamily="34" charset="0"/>
              <a:ea typeface="方正兰亭黑_GBK" pitchFamily="2" charset="-122"/>
            </a:endParaRPr>
          </a:p>
        </p:txBody>
      </p:sp>
      <p:sp>
        <p:nvSpPr>
          <p:cNvPr id="3" name="淘宝店chenying0907出品 14"/>
          <p:cNvSpPr>
            <a:spLocks noChangeArrowheads="1"/>
          </p:cNvSpPr>
          <p:nvPr>
            <p:custDataLst>
              <p:tags r:id="rId1"/>
            </p:custDataLst>
          </p:nvPr>
        </p:nvSpPr>
        <p:spPr bwMode="auto">
          <a:xfrm>
            <a:off x="6329277" y="1583803"/>
            <a:ext cx="1923604" cy="384175"/>
          </a:xfrm>
          <a:prstGeom prst="rect">
            <a:avLst/>
          </a:prstGeom>
          <a:noFill/>
          <a:ln w="9525">
            <a:noFill/>
            <a:miter lim="800000"/>
          </a:ln>
        </p:spPr>
        <p:txBody>
          <a:bodyPr vert="horz" wrap="square" lIns="0" tIns="0" rIns="0" bIns="0" numCol="1" anchor="t" anchorCtr="0" compatLnSpc="1">
            <a:spAutoFit/>
          </a:bodyPr>
          <a:p>
            <a:pPr defTabSz="914400"/>
            <a:r>
              <a:rPr lang="zh-CN" altLang="en-US" sz="2500" dirty="0">
                <a:latin typeface="方正兰亭黑_GBK" pitchFamily="2" charset="-122"/>
                <a:ea typeface="方正兰亭黑_GBK" pitchFamily="2" charset="-122"/>
                <a:cs typeface="宋体" panose="02010600030101010101" pitchFamily="2" charset="-122"/>
              </a:rPr>
              <a:t>浅谈数据素养</a:t>
            </a:r>
            <a:endParaRPr lang="zh-CN" altLang="en-US" sz="2500" dirty="0">
              <a:latin typeface="方正兰亭黑_GBK" pitchFamily="2" charset="-122"/>
              <a:ea typeface="方正兰亭黑_GBK" pitchFamily="2" charset="-122"/>
              <a:cs typeface="宋体" panose="02010600030101010101" pitchFamily="2" charset="-122"/>
            </a:endParaRPr>
          </a:p>
        </p:txBody>
      </p:sp>
      <p:sp>
        <p:nvSpPr>
          <p:cNvPr id="4" name="淘宝店chenying0907出品 9"/>
          <p:cNvSpPr/>
          <p:nvPr>
            <p:custDataLst>
              <p:tags r:id="rId2"/>
            </p:custDataLst>
          </p:nvPr>
        </p:nvSpPr>
        <p:spPr bwMode="auto">
          <a:xfrm>
            <a:off x="5202289" y="1406720"/>
            <a:ext cx="736554" cy="738800"/>
          </a:xfrm>
          <a:custGeom>
            <a:avLst/>
            <a:gdLst/>
            <a:ahLst/>
            <a:cxnLst>
              <a:cxn ang="0">
                <a:pos x="814" y="0"/>
              </a:cxn>
              <a:cxn ang="0">
                <a:pos x="848" y="4"/>
              </a:cxn>
              <a:cxn ang="0">
                <a:pos x="880" y="14"/>
              </a:cxn>
              <a:cxn ang="0">
                <a:pos x="909" y="28"/>
              </a:cxn>
              <a:cxn ang="0">
                <a:pos x="933" y="50"/>
              </a:cxn>
              <a:cxn ang="0">
                <a:pos x="955" y="74"/>
              </a:cxn>
              <a:cxn ang="0">
                <a:pos x="970" y="103"/>
              </a:cxn>
              <a:cxn ang="0">
                <a:pos x="980" y="135"/>
              </a:cxn>
              <a:cxn ang="0">
                <a:pos x="983" y="169"/>
              </a:cxn>
              <a:cxn ang="0">
                <a:pos x="982" y="832"/>
              </a:cxn>
              <a:cxn ang="0">
                <a:pos x="976" y="865"/>
              </a:cxn>
              <a:cxn ang="0">
                <a:pos x="963" y="896"/>
              </a:cxn>
              <a:cxn ang="0">
                <a:pos x="945" y="923"/>
              </a:cxn>
              <a:cxn ang="0">
                <a:pos x="922" y="946"/>
              </a:cxn>
              <a:cxn ang="0">
                <a:pos x="894" y="963"/>
              </a:cxn>
              <a:cxn ang="0">
                <a:pos x="864" y="976"/>
              </a:cxn>
              <a:cxn ang="0">
                <a:pos x="831" y="983"/>
              </a:cxn>
              <a:cxn ang="0">
                <a:pos x="170" y="985"/>
              </a:cxn>
              <a:cxn ang="0">
                <a:pos x="135" y="981"/>
              </a:cxn>
              <a:cxn ang="0">
                <a:pos x="103" y="970"/>
              </a:cxn>
              <a:cxn ang="0">
                <a:pos x="75" y="955"/>
              </a:cxn>
              <a:cxn ang="0">
                <a:pos x="49" y="935"/>
              </a:cxn>
              <a:cxn ang="0">
                <a:pos x="29" y="909"/>
              </a:cxn>
              <a:cxn ang="0">
                <a:pos x="13" y="880"/>
              </a:cxn>
              <a:cxn ang="0">
                <a:pos x="3" y="848"/>
              </a:cxn>
              <a:cxn ang="0">
                <a:pos x="0" y="815"/>
              </a:cxn>
              <a:cxn ang="0">
                <a:pos x="0" y="152"/>
              </a:cxn>
              <a:cxn ang="0">
                <a:pos x="7" y="119"/>
              </a:cxn>
              <a:cxn ang="0">
                <a:pos x="20" y="89"/>
              </a:cxn>
              <a:cxn ang="0">
                <a:pos x="39" y="62"/>
              </a:cxn>
              <a:cxn ang="0">
                <a:pos x="62" y="39"/>
              </a:cxn>
              <a:cxn ang="0">
                <a:pos x="89" y="21"/>
              </a:cxn>
              <a:cxn ang="0">
                <a:pos x="119" y="8"/>
              </a:cxn>
              <a:cxn ang="0">
                <a:pos x="152" y="1"/>
              </a:cxn>
            </a:cxnLst>
            <a:rect l="0" t="0" r="r" b="b"/>
            <a:pathLst>
              <a:path w="983" h="985">
                <a:moveTo>
                  <a:pt x="170" y="0"/>
                </a:moveTo>
                <a:lnTo>
                  <a:pt x="814" y="0"/>
                </a:lnTo>
                <a:lnTo>
                  <a:pt x="831" y="1"/>
                </a:lnTo>
                <a:lnTo>
                  <a:pt x="848" y="4"/>
                </a:lnTo>
                <a:lnTo>
                  <a:pt x="864" y="8"/>
                </a:lnTo>
                <a:lnTo>
                  <a:pt x="880" y="14"/>
                </a:lnTo>
                <a:lnTo>
                  <a:pt x="894" y="21"/>
                </a:lnTo>
                <a:lnTo>
                  <a:pt x="909" y="28"/>
                </a:lnTo>
                <a:lnTo>
                  <a:pt x="922" y="39"/>
                </a:lnTo>
                <a:lnTo>
                  <a:pt x="933" y="50"/>
                </a:lnTo>
                <a:lnTo>
                  <a:pt x="945" y="62"/>
                </a:lnTo>
                <a:lnTo>
                  <a:pt x="955" y="74"/>
                </a:lnTo>
                <a:lnTo>
                  <a:pt x="963" y="89"/>
                </a:lnTo>
                <a:lnTo>
                  <a:pt x="970" y="103"/>
                </a:lnTo>
                <a:lnTo>
                  <a:pt x="976" y="119"/>
                </a:lnTo>
                <a:lnTo>
                  <a:pt x="980" y="135"/>
                </a:lnTo>
                <a:lnTo>
                  <a:pt x="982" y="152"/>
                </a:lnTo>
                <a:lnTo>
                  <a:pt x="983" y="169"/>
                </a:lnTo>
                <a:lnTo>
                  <a:pt x="983" y="815"/>
                </a:lnTo>
                <a:lnTo>
                  <a:pt x="982" y="832"/>
                </a:lnTo>
                <a:lnTo>
                  <a:pt x="980" y="848"/>
                </a:lnTo>
                <a:lnTo>
                  <a:pt x="976" y="865"/>
                </a:lnTo>
                <a:lnTo>
                  <a:pt x="970" y="880"/>
                </a:lnTo>
                <a:lnTo>
                  <a:pt x="963" y="896"/>
                </a:lnTo>
                <a:lnTo>
                  <a:pt x="955" y="909"/>
                </a:lnTo>
                <a:lnTo>
                  <a:pt x="945" y="923"/>
                </a:lnTo>
                <a:lnTo>
                  <a:pt x="933" y="935"/>
                </a:lnTo>
                <a:lnTo>
                  <a:pt x="922" y="946"/>
                </a:lnTo>
                <a:lnTo>
                  <a:pt x="909" y="955"/>
                </a:lnTo>
                <a:lnTo>
                  <a:pt x="894" y="963"/>
                </a:lnTo>
                <a:lnTo>
                  <a:pt x="880" y="970"/>
                </a:lnTo>
                <a:lnTo>
                  <a:pt x="864" y="976"/>
                </a:lnTo>
                <a:lnTo>
                  <a:pt x="848" y="981"/>
                </a:lnTo>
                <a:lnTo>
                  <a:pt x="831" y="983"/>
                </a:lnTo>
                <a:lnTo>
                  <a:pt x="814" y="985"/>
                </a:lnTo>
                <a:lnTo>
                  <a:pt x="170" y="985"/>
                </a:lnTo>
                <a:lnTo>
                  <a:pt x="152" y="983"/>
                </a:lnTo>
                <a:lnTo>
                  <a:pt x="135" y="981"/>
                </a:lnTo>
                <a:lnTo>
                  <a:pt x="119" y="976"/>
                </a:lnTo>
                <a:lnTo>
                  <a:pt x="103" y="970"/>
                </a:lnTo>
                <a:lnTo>
                  <a:pt x="89" y="963"/>
                </a:lnTo>
                <a:lnTo>
                  <a:pt x="75" y="955"/>
                </a:lnTo>
                <a:lnTo>
                  <a:pt x="62" y="946"/>
                </a:lnTo>
                <a:lnTo>
                  <a:pt x="49" y="935"/>
                </a:lnTo>
                <a:lnTo>
                  <a:pt x="39" y="923"/>
                </a:lnTo>
                <a:lnTo>
                  <a:pt x="29" y="909"/>
                </a:lnTo>
                <a:lnTo>
                  <a:pt x="20" y="896"/>
                </a:lnTo>
                <a:lnTo>
                  <a:pt x="13" y="880"/>
                </a:lnTo>
                <a:lnTo>
                  <a:pt x="7" y="865"/>
                </a:lnTo>
                <a:lnTo>
                  <a:pt x="3" y="848"/>
                </a:lnTo>
                <a:lnTo>
                  <a:pt x="0" y="832"/>
                </a:lnTo>
                <a:lnTo>
                  <a:pt x="0" y="815"/>
                </a:lnTo>
                <a:lnTo>
                  <a:pt x="0" y="169"/>
                </a:lnTo>
                <a:lnTo>
                  <a:pt x="0" y="152"/>
                </a:lnTo>
                <a:lnTo>
                  <a:pt x="3" y="135"/>
                </a:lnTo>
                <a:lnTo>
                  <a:pt x="7" y="119"/>
                </a:lnTo>
                <a:lnTo>
                  <a:pt x="13" y="103"/>
                </a:lnTo>
                <a:lnTo>
                  <a:pt x="20" y="89"/>
                </a:lnTo>
                <a:lnTo>
                  <a:pt x="29" y="74"/>
                </a:lnTo>
                <a:lnTo>
                  <a:pt x="39" y="62"/>
                </a:lnTo>
                <a:lnTo>
                  <a:pt x="49" y="50"/>
                </a:lnTo>
                <a:lnTo>
                  <a:pt x="62" y="39"/>
                </a:lnTo>
                <a:lnTo>
                  <a:pt x="75" y="28"/>
                </a:lnTo>
                <a:lnTo>
                  <a:pt x="89" y="21"/>
                </a:lnTo>
                <a:lnTo>
                  <a:pt x="103" y="14"/>
                </a:lnTo>
                <a:lnTo>
                  <a:pt x="119" y="8"/>
                </a:lnTo>
                <a:lnTo>
                  <a:pt x="135" y="4"/>
                </a:lnTo>
                <a:lnTo>
                  <a:pt x="152" y="1"/>
                </a:lnTo>
                <a:lnTo>
                  <a:pt x="170" y="0"/>
                </a:lnTo>
                <a:close/>
              </a:path>
            </a:pathLst>
          </a:custGeom>
          <a:solidFill>
            <a:srgbClr val="2F497D"/>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sz="1400">
              <a:solidFill>
                <a:srgbClr val="FFFFFF"/>
              </a:solidFill>
              <a:latin typeface="Calibri" panose="020F0502020204030204"/>
              <a:ea typeface="宋体" panose="02010600030101010101" pitchFamily="2" charset="-122"/>
            </a:endParaRPr>
          </a:p>
        </p:txBody>
      </p:sp>
      <p:sp>
        <p:nvSpPr>
          <p:cNvPr id="5" name="淘宝店chenying0907出品 23"/>
          <p:cNvSpPr>
            <a:spLocks noChangeArrowheads="1"/>
          </p:cNvSpPr>
          <p:nvPr>
            <p:custDataLst>
              <p:tags r:id="rId3"/>
            </p:custDataLst>
          </p:nvPr>
        </p:nvSpPr>
        <p:spPr bwMode="auto">
          <a:xfrm>
            <a:off x="5482265" y="1363100"/>
            <a:ext cx="206345" cy="768985"/>
          </a:xfrm>
          <a:prstGeom prst="rect">
            <a:avLst/>
          </a:prstGeom>
          <a:noFill/>
          <a:ln w="9525">
            <a:noFill/>
            <a:miter lim="800000"/>
          </a:ln>
        </p:spPr>
        <p:txBody>
          <a:bodyPr vert="horz" wrap="square" lIns="0" tIns="0" rIns="0" bIns="0" numCol="1" anchor="t" anchorCtr="0" compatLnSpc="1">
            <a:spAutoFit/>
          </a:bodyPr>
          <a:p>
            <a:pPr defTabSz="914400"/>
            <a:r>
              <a:rPr lang="zh-CN" altLang="zh-CN" sz="5000" dirty="0">
                <a:solidFill>
                  <a:srgbClr val="FEFEFE"/>
                </a:solidFill>
                <a:latin typeface="Impact" panose="020B0806030902050204" pitchFamily="34" charset="0"/>
                <a:cs typeface="宋体" panose="02010600030101010101" pitchFamily="2" charset="-122"/>
              </a:rPr>
              <a:t>1</a:t>
            </a:r>
            <a:endParaRPr lang="zh-CN" altLang="zh-CN" sz="5000" dirty="0">
              <a:latin typeface="Impact" panose="020B0806030902050204" pitchFamily="34" charset="0"/>
              <a:cs typeface="宋体" panose="02010600030101010101" pitchFamily="2" charset="-122"/>
            </a:endParaRPr>
          </a:p>
        </p:txBody>
      </p:sp>
      <p:sp>
        <p:nvSpPr>
          <p:cNvPr id="9" name="淘宝店chenying0907出品 25"/>
          <p:cNvSpPr>
            <a:spLocks noChangeArrowheads="1"/>
          </p:cNvSpPr>
          <p:nvPr>
            <p:custDataLst>
              <p:tags r:id="rId4"/>
            </p:custDataLst>
          </p:nvPr>
        </p:nvSpPr>
        <p:spPr bwMode="auto">
          <a:xfrm>
            <a:off x="5416177" y="4398730"/>
            <a:ext cx="287976" cy="768985"/>
          </a:xfrm>
          <a:prstGeom prst="rect">
            <a:avLst/>
          </a:prstGeom>
          <a:noFill/>
          <a:ln w="9525">
            <a:noFill/>
            <a:miter lim="800000"/>
          </a:ln>
        </p:spPr>
        <p:txBody>
          <a:bodyPr vert="horz" wrap="square" lIns="0" tIns="0" rIns="0" bIns="0" numCol="1" anchor="t" anchorCtr="0" compatLnSpc="1">
            <a:spAutoFit/>
          </a:bodyPr>
          <a:p>
            <a:pPr defTabSz="914400"/>
            <a:r>
              <a:rPr lang="en-US" altLang="zh-CN" sz="5000" dirty="0">
                <a:solidFill>
                  <a:schemeClr val="bg1"/>
                </a:solidFill>
                <a:latin typeface="Impact" panose="020B0806030902050204" pitchFamily="34" charset="0"/>
                <a:cs typeface="宋体" panose="02010600030101010101" pitchFamily="2" charset="-122"/>
              </a:rPr>
              <a:t>4</a:t>
            </a:r>
            <a:endParaRPr lang="en-US" altLang="zh-CN" sz="5000" dirty="0">
              <a:solidFill>
                <a:schemeClr val="bg1"/>
              </a:solidFill>
              <a:latin typeface="Impact" panose="020B0806030902050204" pitchFamily="34" charset="0"/>
              <a:cs typeface="宋体" panose="02010600030101010101" pitchFamily="2" charset="-122"/>
            </a:endParaRPr>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18862" y="3829050"/>
            <a:ext cx="2277418" cy="369332"/>
          </a:xfrm>
          <a:prstGeom prst="rect">
            <a:avLst/>
          </a:prstGeom>
          <a:noFill/>
        </p:spPr>
        <p:txBody>
          <a:bodyPr wrap="none" rtlCol="0">
            <a:spAutoFit/>
          </a:bodyPr>
          <a:lstStyle/>
          <a:p>
            <a:r>
              <a:rPr lang="en-US" altLang="zh-CN" b="1" dirty="0" smtClean="0">
                <a:solidFill>
                  <a:srgbClr val="92D050"/>
                </a:solidFill>
                <a:latin typeface="微软雅黑" panose="020B0503020204020204" pitchFamily="34" charset="-122"/>
                <a:ea typeface="微软雅黑" panose="020B0503020204020204" pitchFamily="34" charset="-122"/>
              </a:rPr>
              <a:t>EXCEL</a:t>
            </a:r>
            <a:r>
              <a:rPr lang="zh-CN" altLang="en-US" b="1" dirty="0" smtClean="0">
                <a:solidFill>
                  <a:srgbClr val="92D050"/>
                </a:solidFill>
                <a:latin typeface="微软雅黑" panose="020B0503020204020204" pitchFamily="34" charset="-122"/>
                <a:ea typeface="微软雅黑" panose="020B0503020204020204" pitchFamily="34" charset="-122"/>
              </a:rPr>
              <a:t>表格导出使用</a:t>
            </a:r>
            <a:endParaRPr lang="zh-CN" altLang="en-US" b="1" dirty="0">
              <a:solidFill>
                <a:srgbClr val="92D050"/>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5470126" y="996434"/>
            <a:ext cx="2723692" cy="369332"/>
          </a:xfrm>
          <a:prstGeom prst="rect">
            <a:avLst/>
          </a:prstGeom>
          <a:noFill/>
        </p:spPr>
        <p:txBody>
          <a:bodyPr wrap="square" rtlCol="0">
            <a:spAutoFit/>
          </a:bodyPr>
          <a:lstStyle/>
          <a:p>
            <a:r>
              <a:rPr lang="zh-CN" altLang="en-US" b="1" dirty="0" smtClean="0">
                <a:solidFill>
                  <a:srgbClr val="00B0F0"/>
                </a:solidFill>
                <a:latin typeface="微软雅黑" panose="020B0503020204020204" pitchFamily="34" charset="-122"/>
                <a:ea typeface="微软雅黑" panose="020B0503020204020204" pitchFamily="34" charset="-122"/>
              </a:rPr>
              <a:t>手工摘录使用</a:t>
            </a:r>
            <a:endParaRPr lang="zh-CN" altLang="en-US" b="1" dirty="0">
              <a:solidFill>
                <a:srgbClr val="00B0F0"/>
              </a:solidFill>
              <a:latin typeface="微软雅黑" panose="020B0503020204020204" pitchFamily="34" charset="-122"/>
              <a:ea typeface="微软雅黑" panose="020B0503020204020204" pitchFamily="34" charset="-122"/>
            </a:endParaRPr>
          </a:p>
        </p:txBody>
      </p:sp>
      <p:pic>
        <p:nvPicPr>
          <p:cNvPr id="5125"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37049" y="915346"/>
            <a:ext cx="3871732" cy="272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TextBox 2"/>
          <p:cNvSpPr txBox="1"/>
          <p:nvPr/>
        </p:nvSpPr>
        <p:spPr>
          <a:xfrm>
            <a:off x="2977950" y="3833139"/>
            <a:ext cx="2262158" cy="369332"/>
          </a:xfrm>
          <a:prstGeom prst="rect">
            <a:avLst/>
          </a:prstGeom>
          <a:noFill/>
        </p:spPr>
        <p:txBody>
          <a:bodyPr wrap="none" rtlCol="0">
            <a:spAutoFit/>
          </a:bodyPr>
          <a:lstStyle/>
          <a:p>
            <a:r>
              <a:rPr lang="zh-CN" altLang="en-US" b="1" dirty="0" smtClean="0">
                <a:solidFill>
                  <a:srgbClr val="FFC000"/>
                </a:solidFill>
                <a:latin typeface="微软雅黑" panose="020B0503020204020204" pitchFamily="34" charset="-122"/>
                <a:ea typeface="微软雅黑" panose="020B0503020204020204" pitchFamily="34" charset="-122"/>
              </a:rPr>
              <a:t>数据库格式导出使用</a:t>
            </a:r>
            <a:endParaRPr lang="zh-CN" altLang="en-US" b="1" dirty="0">
              <a:solidFill>
                <a:srgbClr val="FFC000"/>
              </a:solidFill>
              <a:latin typeface="微软雅黑" panose="020B0503020204020204" pitchFamily="34" charset="-122"/>
              <a:ea typeface="微软雅黑" panose="020B0503020204020204" pitchFamily="34" charset="-122"/>
            </a:endParaRP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446" y="863084"/>
            <a:ext cx="3479603" cy="27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标题 3073"/>
          <p:cNvSpPr txBox="1">
            <a:spLocks noChangeArrowheads="1"/>
          </p:cNvSpPr>
          <p:nvPr/>
        </p:nvSpPr>
        <p:spPr bwMode="auto">
          <a:xfrm>
            <a:off x="851248" y="202412"/>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问题</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3-</a:t>
            </a: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数据格式</a:t>
            </a: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杂</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834" y="863083"/>
            <a:ext cx="8133852" cy="27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657" y="3670348"/>
            <a:ext cx="4400929" cy="310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5"/>
          <a:stretch>
            <a:fillRect/>
          </a:stretch>
        </p:blipFill>
        <p:spPr>
          <a:xfrm>
            <a:off x="5127625" y="3670300"/>
            <a:ext cx="7102475" cy="4627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1000"/>
                                        <p:tgtEl>
                                          <p:spTgt spid="5125"/>
                                        </p:tgtEl>
                                      </p:cBhvr>
                                    </p:animEffect>
                                    <p:anim calcmode="lin" valueType="num">
                                      <p:cBhvr>
                                        <p:cTn id="8" dur="1000" fill="hold"/>
                                        <p:tgtEl>
                                          <p:spTgt spid="5125"/>
                                        </p:tgtEl>
                                        <p:attrNameLst>
                                          <p:attrName>ppt_x</p:attrName>
                                        </p:attrNameLst>
                                      </p:cBhvr>
                                      <p:tavLst>
                                        <p:tav tm="0">
                                          <p:val>
                                            <p:strVal val="#ppt_x"/>
                                          </p:val>
                                        </p:tav>
                                        <p:tav tm="100000">
                                          <p:val>
                                            <p:strVal val="#ppt_x"/>
                                          </p:val>
                                        </p:tav>
                                      </p:tavLst>
                                    </p:anim>
                                    <p:anim calcmode="lin" valueType="num">
                                      <p:cBhvr>
                                        <p:cTn id="9" dur="1000" fill="hold"/>
                                        <p:tgtEl>
                                          <p:spTgt spid="51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1000"/>
                                        <p:tgtEl>
                                          <p:spTgt spid="5126"/>
                                        </p:tgtEl>
                                      </p:cBhvr>
                                    </p:animEffect>
                                    <p:anim calcmode="lin" valueType="num">
                                      <p:cBhvr>
                                        <p:cTn id="20" dur="1000" fill="hold"/>
                                        <p:tgtEl>
                                          <p:spTgt spid="5126"/>
                                        </p:tgtEl>
                                        <p:attrNameLst>
                                          <p:attrName>ppt_x</p:attrName>
                                        </p:attrNameLst>
                                      </p:cBhvr>
                                      <p:tavLst>
                                        <p:tav tm="0">
                                          <p:val>
                                            <p:strVal val="#ppt_x"/>
                                          </p:val>
                                        </p:tav>
                                        <p:tav tm="100000">
                                          <p:val>
                                            <p:strVal val="#ppt_x"/>
                                          </p:val>
                                        </p:tav>
                                      </p:tavLst>
                                    </p:anim>
                                    <p:anim calcmode="lin" valueType="num">
                                      <p:cBhvr>
                                        <p:cTn id="21"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fade">
                                      <p:cBhvr>
                                        <p:cTn id="33" dur="1000"/>
                                        <p:tgtEl>
                                          <p:spTgt spid="5122"/>
                                        </p:tgtEl>
                                      </p:cBhvr>
                                    </p:animEffect>
                                    <p:anim calcmode="lin" valueType="num">
                                      <p:cBhvr>
                                        <p:cTn id="34" dur="1000" fill="hold"/>
                                        <p:tgtEl>
                                          <p:spTgt spid="5122"/>
                                        </p:tgtEl>
                                        <p:attrNameLst>
                                          <p:attrName>ppt_x</p:attrName>
                                        </p:attrNameLst>
                                      </p:cBhvr>
                                      <p:tavLst>
                                        <p:tav tm="0">
                                          <p:val>
                                            <p:strVal val="#ppt_x"/>
                                          </p:val>
                                        </p:tav>
                                        <p:tav tm="100000">
                                          <p:val>
                                            <p:strVal val="#ppt_x"/>
                                          </p:val>
                                        </p:tav>
                                      </p:tavLst>
                                    </p:anim>
                                    <p:anim calcmode="lin" valueType="num">
                                      <p:cBhvr>
                                        <p:cTn id="3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问题</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内容乱</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指标口径</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(GDP)</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 name="图片 3"/>
          <p:cNvPicPr>
            <a:picLocks noChangeAspect="1"/>
          </p:cNvPicPr>
          <p:nvPr>
            <p:custDataLst>
              <p:tags r:id="rId1"/>
            </p:custDataLst>
          </p:nvPr>
        </p:nvPicPr>
        <p:blipFill>
          <a:blip r:embed="rId2"/>
          <a:stretch>
            <a:fillRect/>
          </a:stretch>
        </p:blipFill>
        <p:spPr>
          <a:xfrm>
            <a:off x="0" y="-77470"/>
            <a:ext cx="9686925" cy="6877050"/>
          </a:xfrm>
          <a:prstGeom prst="rect">
            <a:avLst/>
          </a:prstGeom>
        </p:spPr>
      </p:pic>
      <p:pic>
        <p:nvPicPr>
          <p:cNvPr id="7" name="图片 6"/>
          <p:cNvPicPr>
            <a:picLocks noChangeAspect="1"/>
          </p:cNvPicPr>
          <p:nvPr/>
        </p:nvPicPr>
        <p:blipFill>
          <a:blip r:embed="rId3"/>
          <a:stretch>
            <a:fillRect/>
          </a:stretch>
        </p:blipFill>
        <p:spPr>
          <a:xfrm>
            <a:off x="0" y="-306070"/>
            <a:ext cx="9229725" cy="5010150"/>
          </a:xfrm>
          <a:prstGeom prst="rect">
            <a:avLst/>
          </a:prstGeom>
        </p:spPr>
      </p:pic>
      <p:grpSp>
        <p:nvGrpSpPr>
          <p:cNvPr id="14" name="组合 13"/>
          <p:cNvGrpSpPr/>
          <p:nvPr/>
        </p:nvGrpSpPr>
        <p:grpSpPr>
          <a:xfrm>
            <a:off x="6935470" y="-653415"/>
            <a:ext cx="5095240" cy="7510780"/>
            <a:chOff x="10922" y="-1029"/>
            <a:chExt cx="8024" cy="11828"/>
          </a:xfrm>
        </p:grpSpPr>
        <p:grpSp>
          <p:nvGrpSpPr>
            <p:cNvPr id="12" name="组合 11"/>
            <p:cNvGrpSpPr/>
            <p:nvPr/>
          </p:nvGrpSpPr>
          <p:grpSpPr>
            <a:xfrm>
              <a:off x="10922" y="-1029"/>
              <a:ext cx="8024" cy="11828"/>
              <a:chOff x="3577" y="-9170"/>
              <a:chExt cx="12120" cy="16511"/>
            </a:xfrm>
          </p:grpSpPr>
          <p:pic>
            <p:nvPicPr>
              <p:cNvPr id="10" name="图片 9"/>
              <p:cNvPicPr>
                <a:picLocks noChangeAspect="1"/>
              </p:cNvPicPr>
              <p:nvPr>
                <p:custDataLst>
                  <p:tags r:id="rId4"/>
                </p:custDataLst>
              </p:nvPr>
            </p:nvPicPr>
            <p:blipFill>
              <a:blip r:embed="rId5"/>
              <a:stretch>
                <a:fillRect/>
              </a:stretch>
            </p:blipFill>
            <p:spPr>
              <a:xfrm>
                <a:off x="3577" y="-9170"/>
                <a:ext cx="12045" cy="12720"/>
              </a:xfrm>
              <a:prstGeom prst="rect">
                <a:avLst/>
              </a:prstGeom>
            </p:spPr>
          </p:pic>
          <p:pic>
            <p:nvPicPr>
              <p:cNvPr id="11" name="图片 10"/>
              <p:cNvPicPr>
                <a:picLocks noChangeAspect="1"/>
              </p:cNvPicPr>
              <p:nvPr>
                <p:custDataLst>
                  <p:tags r:id="rId6"/>
                </p:custDataLst>
              </p:nvPr>
            </p:nvPicPr>
            <p:blipFill>
              <a:blip r:embed="rId7"/>
              <a:stretch>
                <a:fillRect/>
              </a:stretch>
            </p:blipFill>
            <p:spPr>
              <a:xfrm>
                <a:off x="3577" y="3457"/>
                <a:ext cx="12120" cy="3885"/>
              </a:xfrm>
              <a:prstGeom prst="rect">
                <a:avLst/>
              </a:prstGeom>
            </p:spPr>
          </p:pic>
        </p:grpSp>
        <p:sp>
          <p:nvSpPr>
            <p:cNvPr id="13" name="圆角矩形 12"/>
            <p:cNvSpPr/>
            <p:nvPr/>
          </p:nvSpPr>
          <p:spPr>
            <a:xfrm>
              <a:off x="11736" y="10090"/>
              <a:ext cx="992" cy="641"/>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8"/>
          <a:stretch>
            <a:fillRect/>
          </a:stretch>
        </p:blipFill>
        <p:spPr>
          <a:xfrm>
            <a:off x="3854566" y="1264855"/>
            <a:ext cx="7826666" cy="54044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0" fill="hold"/>
                                        <p:tgtEl>
                                          <p:spTgt spid="14"/>
                                        </p:tgtEl>
                                        <p:attrNameLst>
                                          <p:attrName>ppt_x</p:attrName>
                                        </p:attrNameLst>
                                      </p:cBhvr>
                                      <p:tavLst>
                                        <p:tav tm="0">
                                          <p:val>
                                            <p:strVal val="#ppt_x"/>
                                          </p:val>
                                        </p:tav>
                                        <p:tav tm="100000">
                                          <p:val>
                                            <p:strVal val="#ppt_x"/>
                                          </p:val>
                                        </p:tav>
                                      </p:tavLst>
                                    </p:anim>
                                    <p:anim calcmode="lin" valueType="num">
                                      <p:cBhvr additive="base">
                                        <p:cTn id="14"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问题</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内容乱</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指标口径</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就业</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1"/>
          <a:stretch>
            <a:fillRect/>
          </a:stretch>
        </p:blipFill>
        <p:spPr>
          <a:xfrm>
            <a:off x="86508" y="894397"/>
            <a:ext cx="9295238" cy="5114286"/>
          </a:xfrm>
          <a:prstGeom prst="rect">
            <a:avLst/>
          </a:prstGeom>
        </p:spPr>
      </p:pic>
      <p:pic>
        <p:nvPicPr>
          <p:cNvPr id="4" name="图片 3"/>
          <p:cNvPicPr>
            <a:picLocks noChangeAspect="1"/>
          </p:cNvPicPr>
          <p:nvPr/>
        </p:nvPicPr>
        <p:blipFill>
          <a:blip r:embed="rId2"/>
          <a:stretch>
            <a:fillRect/>
          </a:stretch>
        </p:blipFill>
        <p:spPr>
          <a:xfrm>
            <a:off x="1670685" y="0"/>
            <a:ext cx="6819900" cy="7315200"/>
          </a:xfrm>
          <a:prstGeom prst="rect">
            <a:avLst/>
          </a:prstGeom>
        </p:spPr>
      </p:pic>
      <p:pic>
        <p:nvPicPr>
          <p:cNvPr id="5" name="图片 4"/>
          <p:cNvPicPr>
            <a:picLocks noChangeAspect="1"/>
          </p:cNvPicPr>
          <p:nvPr/>
        </p:nvPicPr>
        <p:blipFill>
          <a:blip r:embed="rId3"/>
          <a:stretch>
            <a:fillRect/>
          </a:stretch>
        </p:blipFill>
        <p:spPr>
          <a:xfrm>
            <a:off x="1589405" y="1207770"/>
            <a:ext cx="10179050" cy="448691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1"/>
            <a:ext cx="6589713" cy="738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a:blip r:embed="rId5"/>
          <a:stretch>
            <a:fillRect/>
          </a:stretch>
        </p:blipFill>
        <p:spPr>
          <a:xfrm>
            <a:off x="103505" y="1049977"/>
            <a:ext cx="11664958" cy="521432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问题</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内容乱</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指标口径</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人口</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 name="图片 3"/>
          <p:cNvPicPr>
            <a:picLocks noChangeAspect="1"/>
          </p:cNvPicPr>
          <p:nvPr/>
        </p:nvPicPr>
        <p:blipFill>
          <a:blip r:embed="rId1"/>
          <a:stretch>
            <a:fillRect/>
          </a:stretch>
        </p:blipFill>
        <p:spPr>
          <a:xfrm>
            <a:off x="0" y="600075"/>
            <a:ext cx="8524875" cy="6257925"/>
          </a:xfrm>
          <a:prstGeom prst="rect">
            <a:avLst/>
          </a:prstGeom>
        </p:spPr>
      </p:pic>
      <p:pic>
        <p:nvPicPr>
          <p:cNvPr id="3" name="图片 2"/>
          <p:cNvPicPr>
            <a:picLocks noChangeAspect="1"/>
          </p:cNvPicPr>
          <p:nvPr/>
        </p:nvPicPr>
        <p:blipFill>
          <a:blip r:embed="rId2"/>
          <a:stretch>
            <a:fillRect/>
          </a:stretch>
        </p:blipFill>
        <p:spPr>
          <a:xfrm>
            <a:off x="4218940" y="-109855"/>
            <a:ext cx="6724650" cy="70770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4763" y="405458"/>
            <a:ext cx="2288322" cy="276999"/>
          </a:xfrm>
          <a:prstGeom prst="rect">
            <a:avLst/>
          </a:prstGeom>
          <a:noFill/>
        </p:spPr>
        <p:txBody>
          <a:bodyPr wrap="square" rtlCol="0">
            <a:spAutoFit/>
          </a:bodyPr>
          <a:lstStyle>
            <a:defPPr>
              <a:defRPr lang="zh-CN"/>
            </a:defPPr>
            <a:lvl1pPr>
              <a:defRPr sz="2400">
                <a:solidFill>
                  <a:schemeClr val="bg1"/>
                </a:solidFill>
                <a:effectLst/>
                <a:latin typeface="微软雅黑" panose="020B0503020204020204" pitchFamily="34" charset="-122"/>
                <a:ea typeface="微软雅黑" panose="020B0503020204020204" pitchFamily="34" charset="-122"/>
              </a:defRPr>
            </a:lvl1pPr>
          </a:lstStyle>
          <a:p>
            <a:r>
              <a:rPr lang="en-US" altLang="zh-CN" sz="1200" dirty="0"/>
              <a:t>The annual sales target </a:t>
            </a:r>
            <a:endParaRPr lang="en-US" altLang="zh-CN" sz="1200" dirty="0"/>
          </a:p>
        </p:txBody>
      </p:sp>
      <p:sp>
        <p:nvSpPr>
          <p:cNvPr id="46"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查找数据困难汇总</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4913" y="942975"/>
            <a:ext cx="9153525"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p:cNvSpPr>
            <a:spLocks noChangeArrowheads="1"/>
          </p:cNvSpPr>
          <p:nvPr/>
        </p:nvSpPr>
        <p:spPr bwMode="auto">
          <a:xfrm>
            <a:off x="2339975" y="2216150"/>
            <a:ext cx="9852025" cy="1649413"/>
          </a:xfrm>
          <a:prstGeom prst="rect">
            <a:avLst/>
          </a:prstGeom>
          <a:solidFill>
            <a:srgbClr val="2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9" name="矩形"/>
          <p:cNvSpPr>
            <a:spLocks noChangeArrowheads="1"/>
          </p:cNvSpPr>
          <p:nvPr/>
        </p:nvSpPr>
        <p:spPr bwMode="auto">
          <a:xfrm>
            <a:off x="0" y="2216150"/>
            <a:ext cx="3387725" cy="1649413"/>
          </a:xfrm>
          <a:prstGeom prst="rect">
            <a:avLst/>
          </a:prstGeom>
          <a:solidFill>
            <a:srgbClr val="D74B4B"/>
          </a:solid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a:p>
        </p:txBody>
      </p:sp>
      <p:sp>
        <p:nvSpPr>
          <p:cNvPr id="50" name="矩形"/>
          <p:cNvSpPr/>
          <p:nvPr/>
        </p:nvSpPr>
        <p:spPr>
          <a:xfrm>
            <a:off x="3517900" y="2784475"/>
            <a:ext cx="7912100" cy="645160"/>
          </a:xfrm>
          <a:prstGeom prst="rect">
            <a:avLst/>
          </a:prstGeom>
          <a:noFill/>
          <a:ln w="9525" cap="flat" cmpd="sng">
            <a:noFill/>
            <a:prstDash val="solid"/>
            <a:miter/>
          </a:ln>
        </p:spPr>
        <p:txBody>
          <a:bodyPr wrap="square">
            <a:spAutoFit/>
          </a:bodyPr>
          <a:lstStyle/>
          <a:p>
            <a:pPr fontAlgn="auto">
              <a:spcBef>
                <a:spcPts val="0"/>
              </a:spcBef>
              <a:spcAft>
                <a:spcPts val="0"/>
              </a:spcAft>
              <a:defRPr/>
            </a:pPr>
            <a:r>
              <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rPr>
              <a:t>中经数据支撑实证</a:t>
            </a:r>
            <a:r>
              <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rPr>
              <a:t>分析</a:t>
            </a:r>
            <a:endPar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endParaRPr>
          </a:p>
        </p:txBody>
      </p:sp>
      <p:sp>
        <p:nvSpPr>
          <p:cNvPr id="51" name="矩形"/>
          <p:cNvSpPr>
            <a:spLocks noChangeArrowheads="1"/>
          </p:cNvSpPr>
          <p:nvPr/>
        </p:nvSpPr>
        <p:spPr bwMode="auto">
          <a:xfrm>
            <a:off x="811213" y="2317750"/>
            <a:ext cx="176530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800" dirty="0" smtClean="0">
                <a:solidFill>
                  <a:schemeClr val="bg1"/>
                </a:solidFill>
                <a:latin typeface="Impact" panose="020B0806030902050204" pitchFamily="34" charset="0"/>
                <a:ea typeface="微软雅黑" panose="020B0503020204020204" pitchFamily="34" charset="-122"/>
              </a:rPr>
              <a:t>03</a:t>
            </a:r>
            <a:endParaRPr lang="zh-CN" altLang="en-US" sz="8800" dirty="0">
              <a:solidFill>
                <a:schemeClr val="bg1"/>
              </a:solidFill>
              <a:latin typeface="Impact" panose="020B0806030902050204" pitchFamily="34" charset="0"/>
              <a:ea typeface="微软雅黑" panose="020B0503020204020204" pitchFamily="34" charset="-122"/>
            </a:endParaRPr>
          </a:p>
        </p:txBody>
      </p:sp>
      <p:pic>
        <p:nvPicPr>
          <p:cNvPr id="41990" name="图片 1" descr="logo"/>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16788" y="3621088"/>
            <a:ext cx="2900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2" descr="logola-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2876550"/>
            <a:ext cx="17573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idx="12"/>
          </p:nvPr>
        </p:nvSpPr>
        <p:spPr/>
        <p:txBody>
          <a:bodyPr/>
          <a:lstStyle/>
          <a:p>
            <a:pPr>
              <a:defRPr/>
            </a:pPr>
            <a:fld id="{8D40C14F-F0A6-46B4-A1B8-F7E615995A6D}" type="slidenum">
              <a:rPr lang="en-US" altLang="zh-CN" smtClean="0"/>
            </a:fld>
            <a:endParaRPr lang="zh-CN" altLang="en-US"/>
          </a:p>
        </p:txBody>
      </p:sp>
      <p:sp>
        <p:nvSpPr>
          <p:cNvPr id="12" name="文本框 3"/>
          <p:cNvSpPr txBox="1"/>
          <p:nvPr/>
        </p:nvSpPr>
        <p:spPr>
          <a:xfrm>
            <a:off x="4822825" y="6310313"/>
            <a:ext cx="3176588" cy="369332"/>
          </a:xfrm>
          <a:prstGeom prst="rect">
            <a:avLst/>
          </a:prstGeom>
          <a:noFill/>
        </p:spPr>
        <p:txBody>
          <a:bodyPr>
            <a:spAutoFit/>
          </a:bodyPr>
          <a:lstStyle/>
          <a:p>
            <a:pPr algn="ctr" fontAlgn="auto">
              <a:spcBef>
                <a:spcPts val="0"/>
              </a:spcBef>
              <a:spcAft>
                <a:spcPts val="0"/>
              </a:spcAft>
              <a:defRPr/>
            </a:pPr>
            <a:r>
              <a:rPr lang="zh-CN" altLang="en-US"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中经数据 </a:t>
            </a:r>
            <a:r>
              <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 calcmode="lin" valueType="num">
                                      <p:cBhvr>
                                        <p:cTn id="18" dur="500" fill="hold"/>
                                        <p:tgtEl>
                                          <p:spTgt spid="51"/>
                                        </p:tgtEl>
                                        <p:attrNameLst>
                                          <p:attrName>style.rotation</p:attrName>
                                        </p:attrNameLst>
                                      </p:cBhvr>
                                      <p:tavLst>
                                        <p:tav tm="0">
                                          <p:val>
                                            <p:fltVal val="360"/>
                                          </p:val>
                                        </p:tav>
                                        <p:tav tm="100000">
                                          <p:val>
                                            <p:fltVal val="0"/>
                                          </p:val>
                                        </p:tav>
                                      </p:tavLst>
                                    </p:anim>
                                    <p:animEffect transition="in" filter="fade">
                                      <p:cBhvr>
                                        <p:cTn id="19" dur="500"/>
                                        <p:tgtEl>
                                          <p:spTgt spid="51"/>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0"/>
                                        </p:tgtEl>
                                        <p:attrNameLst>
                                          <p:attrName>style.visibility</p:attrName>
                                        </p:attrNameLst>
                                      </p:cBhvr>
                                      <p:to>
                                        <p:strVal val="visible"/>
                                      </p:to>
                                    </p:set>
                                    <p:anim calcmode="lin" valueType="num">
                                      <p:cBhvr>
                                        <p:cTn id="23" dur="8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4" dur="800" fill="hold"/>
                                        <p:tgtEl>
                                          <p:spTgt spid="50"/>
                                        </p:tgtEl>
                                        <p:attrNameLst>
                                          <p:attrName>ppt_y</p:attrName>
                                        </p:attrNameLst>
                                      </p:cBhvr>
                                      <p:tavLst>
                                        <p:tav tm="0">
                                          <p:val>
                                            <p:strVal val="#ppt_y"/>
                                          </p:val>
                                        </p:tav>
                                        <p:tav tm="100000">
                                          <p:val>
                                            <p:strVal val="#ppt_y"/>
                                          </p:val>
                                        </p:tav>
                                      </p:tavLst>
                                    </p:anim>
                                    <p:anim calcmode="lin" valueType="num">
                                      <p:cBhvr>
                                        <p:cTn id="25" dur="8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6" dur="8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8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9" grpId="0" bldLvl="0" animBg="1"/>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中经数据</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内容全面、来源权威</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 name="图片 3"/>
          <p:cNvPicPr>
            <a:picLocks noChangeAspect="1"/>
          </p:cNvPicPr>
          <p:nvPr>
            <p:custDataLst>
              <p:tags r:id="rId1"/>
            </p:custDataLst>
          </p:nvPr>
        </p:nvPicPr>
        <p:blipFill>
          <a:blip r:embed="rId2"/>
          <a:stretch>
            <a:fillRect/>
          </a:stretch>
        </p:blipFill>
        <p:spPr>
          <a:xfrm>
            <a:off x="917575" y="895985"/>
            <a:ext cx="9799955" cy="5962015"/>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中经数据</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统一格式，方便易用</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5" name="图片 4"/>
          <p:cNvPicPr>
            <a:picLocks noChangeAspect="1"/>
          </p:cNvPicPr>
          <p:nvPr/>
        </p:nvPicPr>
        <p:blipFill>
          <a:blip r:embed="rId1"/>
          <a:stretch>
            <a:fillRect/>
          </a:stretch>
        </p:blipFill>
        <p:spPr>
          <a:xfrm>
            <a:off x="5863144" y="918045"/>
            <a:ext cx="5136360" cy="5574830"/>
          </a:xfrm>
          <a:prstGeom prst="rect">
            <a:avLst/>
          </a:prstGeom>
        </p:spPr>
      </p:pic>
      <p:pic>
        <p:nvPicPr>
          <p:cNvPr id="6" name="图片 5"/>
          <p:cNvPicPr>
            <a:picLocks noChangeAspect="1"/>
          </p:cNvPicPr>
          <p:nvPr/>
        </p:nvPicPr>
        <p:blipFill>
          <a:blip r:embed="rId2"/>
          <a:stretch>
            <a:fillRect/>
          </a:stretch>
        </p:blipFill>
        <p:spPr>
          <a:xfrm>
            <a:off x="365990" y="918045"/>
            <a:ext cx="5443675" cy="5408327"/>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中经数据</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更新及时</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3" name="图片 2"/>
          <p:cNvPicPr>
            <a:picLocks noChangeAspect="1"/>
          </p:cNvPicPr>
          <p:nvPr>
            <p:custDataLst>
              <p:tags r:id="rId1"/>
            </p:custDataLst>
          </p:nvPr>
        </p:nvPicPr>
        <p:blipFill>
          <a:blip r:embed="rId2"/>
          <a:stretch>
            <a:fillRect/>
          </a:stretch>
        </p:blipFill>
        <p:spPr>
          <a:xfrm>
            <a:off x="0" y="0"/>
            <a:ext cx="3042285" cy="6493510"/>
          </a:xfrm>
          <a:prstGeom prst="rect">
            <a:avLst/>
          </a:prstGeom>
        </p:spPr>
      </p:pic>
      <p:pic>
        <p:nvPicPr>
          <p:cNvPr id="13" name="图片 12"/>
          <p:cNvPicPr>
            <a:picLocks noChangeAspect="1"/>
          </p:cNvPicPr>
          <p:nvPr/>
        </p:nvPicPr>
        <p:blipFill>
          <a:blip r:embed="rId3"/>
          <a:stretch>
            <a:fillRect/>
          </a:stretch>
        </p:blipFill>
        <p:spPr>
          <a:xfrm>
            <a:off x="3042285" y="31115"/>
            <a:ext cx="5972175" cy="2524125"/>
          </a:xfrm>
          <a:prstGeom prst="rect">
            <a:avLst/>
          </a:prstGeom>
        </p:spPr>
      </p:pic>
      <p:pic>
        <p:nvPicPr>
          <p:cNvPr id="14" name="图片 13"/>
          <p:cNvPicPr>
            <a:picLocks noChangeAspect="1"/>
          </p:cNvPicPr>
          <p:nvPr/>
        </p:nvPicPr>
        <p:blipFill>
          <a:blip r:embed="rId4"/>
          <a:stretch>
            <a:fillRect/>
          </a:stretch>
        </p:blipFill>
        <p:spPr>
          <a:xfrm>
            <a:off x="2410460" y="2283460"/>
            <a:ext cx="6534150" cy="4210050"/>
          </a:xfrm>
          <a:prstGeom prst="rect">
            <a:avLst/>
          </a:prstGeom>
        </p:spPr>
      </p:pic>
      <p:pic>
        <p:nvPicPr>
          <p:cNvPr id="7" name="图片 6"/>
          <p:cNvPicPr>
            <a:picLocks noChangeAspect="1"/>
          </p:cNvPicPr>
          <p:nvPr/>
        </p:nvPicPr>
        <p:blipFill>
          <a:blip r:embed="rId5"/>
          <a:stretch>
            <a:fillRect/>
          </a:stretch>
        </p:blipFill>
        <p:spPr>
          <a:xfrm>
            <a:off x="4815205" y="2134235"/>
            <a:ext cx="7050405" cy="40316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11"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中经数据</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指标专业标注</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知识分享</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0" y="917978"/>
            <a:ext cx="6368902" cy="5617641"/>
          </a:xfrm>
          <a:prstGeom prst="rect">
            <a:avLst/>
          </a:prstGeom>
        </p:spPr>
      </p:pic>
      <p:pic>
        <p:nvPicPr>
          <p:cNvPr id="6" name="图片 5"/>
          <p:cNvPicPr>
            <a:picLocks noChangeAspect="1"/>
          </p:cNvPicPr>
          <p:nvPr/>
        </p:nvPicPr>
        <p:blipFill>
          <a:blip r:embed="rId2"/>
          <a:stretch>
            <a:fillRect/>
          </a:stretch>
        </p:blipFill>
        <p:spPr>
          <a:xfrm>
            <a:off x="5959609" y="959304"/>
            <a:ext cx="6232391" cy="5423674"/>
          </a:xfrm>
          <a:prstGeom prst="rect">
            <a:avLst/>
          </a:prstGeom>
        </p:spPr>
      </p:pic>
      <p:pic>
        <p:nvPicPr>
          <p:cNvPr id="10" name="图片 9"/>
          <p:cNvPicPr>
            <a:picLocks noChangeAspect="1"/>
          </p:cNvPicPr>
          <p:nvPr/>
        </p:nvPicPr>
        <p:blipFill>
          <a:blip r:embed="rId3"/>
          <a:stretch>
            <a:fillRect/>
          </a:stretch>
        </p:blipFill>
        <p:spPr>
          <a:xfrm>
            <a:off x="0" y="959304"/>
            <a:ext cx="12055469" cy="5212251"/>
          </a:xfrm>
          <a:prstGeom prst="rect">
            <a:avLst/>
          </a:prstGeom>
        </p:spPr>
      </p:pic>
      <p:pic>
        <p:nvPicPr>
          <p:cNvPr id="13" name="图片 12"/>
          <p:cNvPicPr>
            <a:picLocks noChangeAspect="1"/>
          </p:cNvPicPr>
          <p:nvPr/>
        </p:nvPicPr>
        <p:blipFill>
          <a:blip r:embed="rId4"/>
          <a:stretch>
            <a:fillRect/>
          </a:stretch>
        </p:blipFill>
        <p:spPr>
          <a:xfrm>
            <a:off x="1986944" y="852123"/>
            <a:ext cx="8218406" cy="54236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p:cNvSpPr>
            <a:spLocks noChangeArrowheads="1"/>
          </p:cNvSpPr>
          <p:nvPr/>
        </p:nvSpPr>
        <p:spPr bwMode="auto">
          <a:xfrm>
            <a:off x="2390775" y="2317750"/>
            <a:ext cx="9852025" cy="1649413"/>
          </a:xfrm>
          <a:prstGeom prst="rect">
            <a:avLst/>
          </a:prstGeom>
          <a:solidFill>
            <a:srgbClr val="2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9" name="矩形"/>
          <p:cNvSpPr>
            <a:spLocks noChangeArrowheads="1"/>
          </p:cNvSpPr>
          <p:nvPr/>
        </p:nvSpPr>
        <p:spPr bwMode="auto">
          <a:xfrm>
            <a:off x="0" y="2317750"/>
            <a:ext cx="3387725" cy="1649413"/>
          </a:xfrm>
          <a:prstGeom prst="rect">
            <a:avLst/>
          </a:prstGeom>
          <a:solidFill>
            <a:srgbClr val="D74B4B"/>
          </a:solid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a:p>
        </p:txBody>
      </p:sp>
      <p:sp>
        <p:nvSpPr>
          <p:cNvPr id="50" name="矩形"/>
          <p:cNvSpPr/>
          <p:nvPr/>
        </p:nvSpPr>
        <p:spPr>
          <a:xfrm>
            <a:off x="3517900" y="2784475"/>
            <a:ext cx="7912100" cy="645160"/>
          </a:xfrm>
          <a:prstGeom prst="rect">
            <a:avLst/>
          </a:prstGeom>
          <a:noFill/>
          <a:ln w="9525" cap="flat" cmpd="sng">
            <a:noFill/>
            <a:prstDash val="solid"/>
            <a:miter/>
          </a:ln>
        </p:spPr>
        <p:txBody>
          <a:bodyPr wrap="square">
            <a:spAutoFit/>
          </a:bodyPr>
          <a:lstStyle/>
          <a:p>
            <a:pPr fontAlgn="auto">
              <a:spcBef>
                <a:spcPts val="0"/>
              </a:spcBef>
              <a:spcAft>
                <a:spcPts val="0"/>
              </a:spcAft>
              <a:defRPr/>
            </a:pPr>
            <a:r>
              <a:rPr lang="zh-CN" altLang="en-US" sz="3600" b="1" kern="0" dirty="0">
                <a:solidFill>
                  <a:schemeClr val="bg1"/>
                </a:solidFill>
                <a:latin typeface="微软雅黑" panose="020B0503020204020204" pitchFamily="34" charset="-122"/>
                <a:ea typeface="微软雅黑" panose="020B0503020204020204" pitchFamily="34" charset="-122"/>
                <a:cs typeface="等线" panose="02010600030101010101" charset="-122"/>
              </a:rPr>
              <a:t>浅谈数据</a:t>
            </a:r>
            <a:r>
              <a:rPr lang="zh-CN" altLang="en-US" sz="3600" b="1" kern="0" dirty="0">
                <a:solidFill>
                  <a:schemeClr val="bg1"/>
                </a:solidFill>
                <a:latin typeface="微软雅黑" panose="020B0503020204020204" pitchFamily="34" charset="-122"/>
                <a:ea typeface="微软雅黑" panose="020B0503020204020204" pitchFamily="34" charset="-122"/>
                <a:cs typeface="等线" panose="02010600030101010101" charset="-122"/>
              </a:rPr>
              <a:t>素养</a:t>
            </a:r>
            <a:endParaRPr lang="zh-CN" altLang="en-US" sz="3600" b="1" kern="0" dirty="0">
              <a:solidFill>
                <a:schemeClr val="bg1"/>
              </a:solidFill>
              <a:latin typeface="微软雅黑" panose="020B0503020204020204" pitchFamily="34" charset="-122"/>
              <a:ea typeface="微软雅黑" panose="020B0503020204020204" pitchFamily="34" charset="-122"/>
              <a:cs typeface="等线" panose="02010600030101010101" charset="-122"/>
            </a:endParaRPr>
          </a:p>
        </p:txBody>
      </p:sp>
      <p:sp>
        <p:nvSpPr>
          <p:cNvPr id="51" name="矩形"/>
          <p:cNvSpPr>
            <a:spLocks noChangeArrowheads="1"/>
          </p:cNvSpPr>
          <p:nvPr/>
        </p:nvSpPr>
        <p:spPr bwMode="auto">
          <a:xfrm>
            <a:off x="811213" y="2419350"/>
            <a:ext cx="17653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800" dirty="0">
                <a:solidFill>
                  <a:schemeClr val="bg1"/>
                </a:solidFill>
                <a:latin typeface="Impact" panose="020B0806030902050204" pitchFamily="34" charset="0"/>
                <a:ea typeface="微软雅黑" panose="020B0503020204020204" pitchFamily="34" charset="-122"/>
              </a:rPr>
              <a:t>01</a:t>
            </a:r>
            <a:endParaRPr lang="zh-CN" altLang="en-US" sz="8800" dirty="0">
              <a:solidFill>
                <a:schemeClr val="bg1"/>
              </a:solidFill>
              <a:latin typeface="Impact" panose="020B0806030902050204" pitchFamily="34" charset="0"/>
              <a:ea typeface="微软雅黑" panose="020B0503020204020204" pitchFamily="34" charset="-122"/>
            </a:endParaRPr>
          </a:p>
        </p:txBody>
      </p:sp>
      <p:pic>
        <p:nvPicPr>
          <p:cNvPr id="41990" name="图片 1" descr="logo"/>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16788" y="3621088"/>
            <a:ext cx="2900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2" descr="logola-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2876550"/>
            <a:ext cx="17573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822825" y="6310313"/>
            <a:ext cx="3176588" cy="369332"/>
          </a:xfrm>
          <a:prstGeom prst="rect">
            <a:avLst/>
          </a:prstGeom>
          <a:noFill/>
        </p:spPr>
        <p:txBody>
          <a:bodyPr>
            <a:spAutoFit/>
          </a:bodyPr>
          <a:lstStyle/>
          <a:p>
            <a:pPr algn="ctr" fontAlgn="auto">
              <a:spcBef>
                <a:spcPts val="0"/>
              </a:spcBef>
              <a:spcAft>
                <a:spcPts val="0"/>
              </a:spcAft>
              <a:defRPr/>
            </a:pPr>
            <a:r>
              <a:rPr lang="zh-CN" altLang="en-US"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中经数据 </a:t>
            </a:r>
            <a:r>
              <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idx="12"/>
          </p:nvPr>
        </p:nvSpPr>
        <p:spPr/>
        <p:txBody>
          <a:bodyPr/>
          <a:lstStyle/>
          <a:p>
            <a:pPr>
              <a:defRPr/>
            </a:pPr>
            <a:fld id="{8D40C14F-F0A6-46B4-A1B8-F7E615995A6D}" type="slidenum">
              <a:rPr lang="en-US" altLang="zh-CN" smtClean="0"/>
            </a:fld>
            <a:endParaRPr lang="zh-CN"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标题 4"/>
          <p:cNvSpPr txBox="1"/>
          <p:nvPr/>
        </p:nvSpPr>
        <p:spPr bwMode="auto">
          <a:xfrm>
            <a:off x="917777" y="234480"/>
            <a:ext cx="7315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等线 Light" panose="02010600030101010101" charset="-122"/>
                <a:ea typeface="等线 Light" panose="02010600030101010101" charset="-122"/>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a:lstStyle>
          <a:p>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指标专业标注</a:t>
            </a:r>
            <a:r>
              <a:rPr lang="en-US" altLang="zh-CN"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rPr>
              <a:t>知识分享</a:t>
            </a:r>
            <a:endParaRPr lang="zh-CN" altLang="en-US" sz="2800" b="1" noProof="1">
              <a:solidFill>
                <a:srgbClr val="2A579A"/>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0" y="1071526"/>
            <a:ext cx="12037575" cy="2186701"/>
          </a:xfrm>
          <a:prstGeom prst="rect">
            <a:avLst/>
          </a:prstGeom>
        </p:spPr>
      </p:pic>
      <p:pic>
        <p:nvPicPr>
          <p:cNvPr id="9" name="图片 8"/>
          <p:cNvPicPr>
            <a:picLocks noChangeAspect="1"/>
          </p:cNvPicPr>
          <p:nvPr/>
        </p:nvPicPr>
        <p:blipFill>
          <a:blip r:embed="rId2"/>
          <a:stretch>
            <a:fillRect/>
          </a:stretch>
        </p:blipFill>
        <p:spPr>
          <a:xfrm>
            <a:off x="-1" y="3001877"/>
            <a:ext cx="11961767" cy="2321237"/>
          </a:xfrm>
          <a:prstGeom prst="rect">
            <a:avLst/>
          </a:prstGeom>
        </p:spPr>
      </p:pic>
      <p:pic>
        <p:nvPicPr>
          <p:cNvPr id="5" name="图片 4"/>
          <p:cNvPicPr>
            <a:picLocks noChangeAspect="1"/>
          </p:cNvPicPr>
          <p:nvPr/>
        </p:nvPicPr>
        <p:blipFill>
          <a:blip r:embed="rId3"/>
          <a:stretch>
            <a:fillRect/>
          </a:stretch>
        </p:blipFill>
        <p:spPr>
          <a:xfrm>
            <a:off x="230234" y="942134"/>
            <a:ext cx="11325699" cy="53152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内容全面</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89409"/>
            <a:ext cx="9458436" cy="398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244" y="1663488"/>
            <a:ext cx="10666177" cy="43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标题 3073"/>
          <p:cNvSpPr txBox="1">
            <a:spLocks noChangeArrowheads="1"/>
          </p:cNvSpPr>
          <p:nvPr/>
        </p:nvSpPr>
        <p:spPr bwMode="auto">
          <a:xfrm>
            <a:off x="903288" y="198962"/>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a:solidFill>
                  <a:srgbClr val="2A579A"/>
                </a:solidFill>
                <a:latin typeface="微软雅黑" panose="020B0503020204020204" pitchFamily="34" charset="-122"/>
                <a:ea typeface="微软雅黑" panose="020B0503020204020204" pitchFamily="34" charset="-122"/>
              </a:rPr>
              <a:t>来源权威</a:t>
            </a:r>
            <a:endParaRPr lang="zh-CN" altLang="en-US" sz="2800" b="1" noProof="1">
              <a:solidFill>
                <a:srgbClr val="2A579A"/>
              </a:solidFill>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1"/>
          <a:stretch>
            <a:fillRect/>
          </a:stretch>
        </p:blipFill>
        <p:spPr>
          <a:xfrm>
            <a:off x="925830" y="892175"/>
            <a:ext cx="10227945" cy="5476875"/>
          </a:xfrm>
          <a:prstGeom prst="rect">
            <a:avLst/>
          </a:prstGeom>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Tree>
  </p:cSld>
  <p:clrMapOvr>
    <a:masterClrMapping/>
  </p:clrMapOvr>
  <p:transition spd="med" advClick="0">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更新及时</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4" name="图片 3"/>
          <p:cNvPicPr>
            <a:picLocks noChangeAspect="1"/>
          </p:cNvPicPr>
          <p:nvPr/>
        </p:nvPicPr>
        <p:blipFill>
          <a:blip r:embed="rId1"/>
          <a:stretch>
            <a:fillRect/>
          </a:stretch>
        </p:blipFill>
        <p:spPr>
          <a:xfrm>
            <a:off x="0" y="0"/>
            <a:ext cx="3042285" cy="6493510"/>
          </a:xfrm>
          <a:prstGeom prst="rect">
            <a:avLst/>
          </a:prstGeom>
        </p:spPr>
      </p:pic>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226" y="899135"/>
            <a:ext cx="9969598" cy="549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094" y="797535"/>
            <a:ext cx="5158151" cy="555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fade">
                                      <p:cBhvr>
                                        <p:cTn id="19" dur="1000"/>
                                        <p:tgtEl>
                                          <p:spTgt spid="5124"/>
                                        </p:tgtEl>
                                      </p:cBhvr>
                                    </p:animEffect>
                                    <p:anim calcmode="lin" valueType="num">
                                      <p:cBhvr>
                                        <p:cTn id="20" dur="1000" fill="hold"/>
                                        <p:tgtEl>
                                          <p:spTgt spid="5124"/>
                                        </p:tgtEl>
                                        <p:attrNameLst>
                                          <p:attrName>ppt_x</p:attrName>
                                        </p:attrNameLst>
                                      </p:cBhvr>
                                      <p:tavLst>
                                        <p:tav tm="0">
                                          <p:val>
                                            <p:strVal val="#ppt_x"/>
                                          </p:val>
                                        </p:tav>
                                        <p:tav tm="100000">
                                          <p:val>
                                            <p:strVal val="#ppt_x"/>
                                          </p:val>
                                        </p:tav>
                                      </p:tavLst>
                                    </p:anim>
                                    <p:anim calcmode="lin" valueType="num">
                                      <p:cBhvr>
                                        <p:cTn id="2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内容准确</a:t>
            </a:r>
            <a:endParaRPr lang="zh-CN" altLang="en-US" sz="2800" b="1" noProof="1">
              <a:solidFill>
                <a:srgbClr val="2A579A"/>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grpSp>
        <p:nvGrpSpPr>
          <p:cNvPr id="8" name="组合 7"/>
          <p:cNvGrpSpPr/>
          <p:nvPr/>
        </p:nvGrpSpPr>
        <p:grpSpPr>
          <a:xfrm>
            <a:off x="1307608" y="831274"/>
            <a:ext cx="9847262" cy="6026726"/>
            <a:chOff x="1307608" y="831274"/>
            <a:chExt cx="9847262" cy="6026726"/>
          </a:xfrm>
        </p:grpSpPr>
        <p:sp>
          <p:nvSpPr>
            <p:cNvPr id="6" name="TextBox 5"/>
            <p:cNvSpPr txBox="1"/>
            <p:nvPr/>
          </p:nvSpPr>
          <p:spPr>
            <a:xfrm>
              <a:off x="4376447" y="5723907"/>
              <a:ext cx="2954655"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指标名称口径清晰、易懂！</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307608" y="831274"/>
              <a:ext cx="9847262" cy="6026726"/>
              <a:chOff x="1010825" y="781061"/>
              <a:chExt cx="9847262" cy="6026726"/>
            </a:xfrm>
          </p:grpSpPr>
          <p:grpSp>
            <p:nvGrpSpPr>
              <p:cNvPr id="3" name="组合 2"/>
              <p:cNvGrpSpPr/>
              <p:nvPr/>
            </p:nvGrpSpPr>
            <p:grpSpPr>
              <a:xfrm>
                <a:off x="1010825" y="781061"/>
                <a:ext cx="9771971" cy="6026726"/>
                <a:chOff x="1010825" y="781061"/>
                <a:chExt cx="9771971" cy="6026726"/>
              </a:xfrm>
            </p:grpSpPr>
            <p:pic>
              <p:nvPicPr>
                <p:cNvPr id="81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0825" y="1207087"/>
                  <a:ext cx="19526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26" y="781061"/>
                  <a:ext cx="9771970" cy="4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450" y="1224415"/>
                <a:ext cx="7894637"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内容准确</a:t>
            </a:r>
            <a:r>
              <a:rPr lang="en-US" altLang="zh-CN"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a:t>
            </a: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名师引用</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grpSp>
        <p:nvGrpSpPr>
          <p:cNvPr id="4" name="组合 3"/>
          <p:cNvGrpSpPr/>
          <p:nvPr/>
        </p:nvGrpSpPr>
        <p:grpSpPr>
          <a:xfrm>
            <a:off x="570419" y="911935"/>
            <a:ext cx="7144831" cy="4847515"/>
            <a:chOff x="4260409" y="1817282"/>
            <a:chExt cx="6899275" cy="4613275"/>
          </a:xfrm>
        </p:grpSpPr>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18009" y="1817282"/>
              <a:ext cx="3241675" cy="461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409" y="1817282"/>
              <a:ext cx="36576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911935"/>
            <a:ext cx="3487537" cy="486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标题 1"/>
          <p:cNvSpPr txBox="1"/>
          <p:nvPr/>
        </p:nvSpPr>
        <p:spPr bwMode="auto">
          <a:xfrm>
            <a:off x="781050" y="168812"/>
            <a:ext cx="10515600" cy="7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等线" panose="02010600030101010101" charset="-122"/>
                <a:ea typeface="等线" panose="02010600030101010101" charset="-122"/>
              </a:defRPr>
            </a:lvl1pPr>
            <a:lvl2pPr>
              <a:defRPr sz="2400">
                <a:solidFill>
                  <a:schemeClr val="tx1"/>
                </a:solidFill>
                <a:latin typeface="等线" panose="02010600030101010101" charset="-122"/>
                <a:ea typeface="等线" panose="02010600030101010101" charset="-122"/>
              </a:defRPr>
            </a:lvl2pPr>
            <a:lvl3pPr>
              <a:defRPr sz="2000">
                <a:solidFill>
                  <a:schemeClr val="tx1"/>
                </a:solidFill>
                <a:latin typeface="等线" panose="02010600030101010101" charset="-122"/>
                <a:ea typeface="等线" panose="02010600030101010101" charset="-122"/>
              </a:defRPr>
            </a:lvl3pPr>
            <a:lvl4pPr>
              <a:defRPr>
                <a:solidFill>
                  <a:schemeClr val="tx1"/>
                </a:solidFill>
                <a:latin typeface="等线" panose="02010600030101010101" charset="-122"/>
                <a:ea typeface="等线" panose="02010600030101010101" charset="-122"/>
              </a:defRPr>
            </a:lvl4pPr>
            <a:lvl5pPr>
              <a:defRPr>
                <a:solidFill>
                  <a:schemeClr val="tx1"/>
                </a:solidFill>
                <a:latin typeface="等线" panose="02010600030101010101" charset="-122"/>
                <a:ea typeface="等线" panose="02010600030101010101" charset="-122"/>
              </a:defRPr>
            </a:lvl5pPr>
            <a:lvl6pPr rtl="0" eaLnBrk="0" fontAlgn="base" hangingPunct="0">
              <a:spcAft>
                <a:spcPct val="0"/>
              </a:spcAft>
              <a:defRPr>
                <a:solidFill>
                  <a:schemeClr val="tx1"/>
                </a:solidFill>
                <a:latin typeface="等线" panose="02010600030101010101" charset="-122"/>
                <a:ea typeface="等线" panose="02010600030101010101" charset="-122"/>
              </a:defRPr>
            </a:lvl6pPr>
            <a:lvl7pPr rtl="0" eaLnBrk="0" fontAlgn="base" hangingPunct="0">
              <a:spcAft>
                <a:spcPct val="0"/>
              </a:spcAft>
              <a:defRPr>
                <a:solidFill>
                  <a:schemeClr val="tx1"/>
                </a:solidFill>
                <a:latin typeface="等线" panose="02010600030101010101" charset="-122"/>
                <a:ea typeface="等线" panose="02010600030101010101" charset="-122"/>
              </a:defRPr>
            </a:lvl7pPr>
            <a:lvl8pPr rtl="0" eaLnBrk="0" fontAlgn="base" hangingPunct="0">
              <a:spcAft>
                <a:spcPct val="0"/>
              </a:spcAft>
              <a:defRPr>
                <a:solidFill>
                  <a:schemeClr val="tx1"/>
                </a:solidFill>
                <a:latin typeface="等线" panose="02010600030101010101" charset="-122"/>
                <a:ea typeface="等线" panose="02010600030101010101" charset="-122"/>
              </a:defRPr>
            </a:lvl8pPr>
            <a:lvl9pPr marL="3886200" rtl="0" eaLnBrk="0" fontAlgn="base" hangingPunct="0">
              <a:spcAft>
                <a:spcPct val="0"/>
              </a:spcAft>
              <a:defRPr>
                <a:solidFill>
                  <a:schemeClr val="tx1"/>
                </a:solidFill>
                <a:latin typeface="等线" panose="02010600030101010101" charset="-122"/>
                <a:ea typeface="等线" panose="02010600030101010101" charset="-122"/>
              </a:defRPr>
            </a:lvl9pPr>
          </a:lstStyle>
          <a:p>
            <a:pPr eaLnBrk="0" hangingPunct="0">
              <a:lnSpc>
                <a:spcPct val="90000"/>
              </a:lnSpc>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内容准确</a:t>
            </a:r>
            <a:r>
              <a:rPr lang="en-US" altLang="zh-CN" b="1" dirty="0">
                <a:solidFill>
                  <a:srgbClr val="2A579A"/>
                </a:solidFill>
                <a:latin typeface="微软雅黑" panose="020B0503020204020204" pitchFamily="34" charset="-122"/>
                <a:ea typeface="微软雅黑" panose="020B0503020204020204" pitchFamily="34" charset="-122"/>
              </a:rPr>
              <a:t>-</a:t>
            </a:r>
            <a:r>
              <a:rPr lang="zh-CN" altLang="en-US" b="1" dirty="0">
                <a:solidFill>
                  <a:srgbClr val="2A579A"/>
                </a:solidFill>
                <a:latin typeface="微软雅黑" panose="020B0503020204020204" pitchFamily="34" charset="-122"/>
                <a:ea typeface="微软雅黑" panose="020B0503020204020204" pitchFamily="34" charset="-122"/>
              </a:rPr>
              <a:t>高校用户广泛使用</a:t>
            </a:r>
            <a:endParaRPr lang="en-US" altLang="zh-CN" b="1" dirty="0">
              <a:solidFill>
                <a:srgbClr val="2A579A"/>
              </a:solidFill>
              <a:latin typeface="微软雅黑" panose="020B0503020204020204" pitchFamily="34" charset="-122"/>
              <a:ea typeface="微软雅黑" panose="020B0503020204020204" pitchFamily="34" charset="-122"/>
            </a:endParaRPr>
          </a:p>
        </p:txBody>
      </p:sp>
      <p:pic>
        <p:nvPicPr>
          <p:cNvPr id="60418" name="Picture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85241" y="5619929"/>
            <a:ext cx="2400300" cy="59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746" y="1025144"/>
            <a:ext cx="2676525" cy="70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091" y="1021476"/>
            <a:ext cx="2138362" cy="88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1453" y="1190868"/>
            <a:ext cx="2247900" cy="58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731" y="1118032"/>
            <a:ext cx="1966913" cy="65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088" y="3078993"/>
            <a:ext cx="2230437" cy="56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550" y="4080212"/>
            <a:ext cx="1971675" cy="59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513" y="3912999"/>
            <a:ext cx="2443162" cy="84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638" y="1910560"/>
            <a:ext cx="2205037" cy="79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250" y="2003456"/>
            <a:ext cx="1920875" cy="58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9"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9375" y="3081057"/>
            <a:ext cx="2128838" cy="64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1"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6675" y="1999327"/>
            <a:ext cx="1987550" cy="6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2"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6982" y="4825262"/>
            <a:ext cx="1922462" cy="78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3"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23475" y="1999327"/>
            <a:ext cx="1752600" cy="6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4"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250" y="4874996"/>
            <a:ext cx="2098675" cy="53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5"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79812" y="4005895"/>
            <a:ext cx="1947863" cy="65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6"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95675" y="4920412"/>
            <a:ext cx="2522538" cy="65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7"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94638" y="3929514"/>
            <a:ext cx="2405062" cy="73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8"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88562" y="3099637"/>
            <a:ext cx="1622425" cy="62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9" name="Picture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3412" y="2003456"/>
            <a:ext cx="1698625" cy="61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0"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4306" y="4859337"/>
            <a:ext cx="2030412" cy="75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1"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09225" y="4005895"/>
            <a:ext cx="2052638" cy="63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2" name="Picture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0537" y="2977839"/>
            <a:ext cx="2838450" cy="69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3" name="Picture 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6968" y="1085539"/>
            <a:ext cx="2481262" cy="63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12" name="图片 11"/>
          <p:cNvPicPr>
            <a:picLocks noChangeAspect="1"/>
          </p:cNvPicPr>
          <p:nvPr>
            <p:custDataLst>
              <p:tags r:id="rId25"/>
            </p:custDataLst>
          </p:nvPr>
        </p:nvPicPr>
        <p:blipFill>
          <a:blip r:embed="rId26"/>
          <a:stretch>
            <a:fillRect/>
          </a:stretch>
        </p:blipFill>
        <p:spPr>
          <a:xfrm>
            <a:off x="2679700" y="3147695"/>
            <a:ext cx="1878965" cy="489585"/>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a:solidFill>
                  <a:srgbClr val="2A579A"/>
                </a:solidFill>
                <a:latin typeface="微软雅黑" panose="020B0503020204020204" pitchFamily="34" charset="-122"/>
                <a:ea typeface="微软雅黑" panose="020B0503020204020204" pitchFamily="34" charset="-122"/>
              </a:rPr>
              <a:t>使用便捷</a:t>
            </a:r>
            <a:endParaRPr lang="zh-CN" altLang="en-US" sz="2800" b="1" noProof="1">
              <a:solidFill>
                <a:srgbClr val="2A579A"/>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126519" y="965958"/>
            <a:ext cx="7262680" cy="4911298"/>
          </a:xfrm>
          <a:prstGeom prst="rect">
            <a:avLst/>
          </a:prstGeom>
        </p:spPr>
      </p:pic>
      <p:sp>
        <p:nvSpPr>
          <p:cNvPr id="10" name="淘宝店chenying0907出品 52"/>
          <p:cNvSpPr/>
          <p:nvPr/>
        </p:nvSpPr>
        <p:spPr>
          <a:xfrm>
            <a:off x="8193457" y="1845576"/>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14" name="淘宝店chenying0907出品 35"/>
          <p:cNvSpPr>
            <a:spLocks noEditPoints="1"/>
          </p:cNvSpPr>
          <p:nvPr/>
        </p:nvSpPr>
        <p:spPr bwMode="auto">
          <a:xfrm>
            <a:off x="8380273" y="2040315"/>
            <a:ext cx="294217" cy="374651"/>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7" name="淘宝店chenying0907出品 47"/>
          <p:cNvSpPr>
            <a:spLocks noChangeArrowheads="1"/>
          </p:cNvSpPr>
          <p:nvPr/>
        </p:nvSpPr>
        <p:spPr bwMode="auto">
          <a:xfrm>
            <a:off x="9127383" y="2134425"/>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335" b="1" dirty="0">
                <a:solidFill>
                  <a:srgbClr val="2F497D"/>
                </a:solidFill>
                <a:latin typeface="张海山锐线体简" panose="02000000000000000000" pitchFamily="2" charset="-122"/>
                <a:ea typeface="张海山锐线体简" panose="02000000000000000000" pitchFamily="2" charset="-122"/>
              </a:rPr>
              <a:t>校园网</a:t>
            </a:r>
            <a:r>
              <a:rPr lang="en-US" altLang="zh-CN" sz="1335" b="1" dirty="0">
                <a:solidFill>
                  <a:srgbClr val="2F497D"/>
                </a:solidFill>
                <a:latin typeface="张海山锐线体简" panose="02000000000000000000" pitchFamily="2" charset="-122"/>
                <a:ea typeface="张海山锐线体简" panose="02000000000000000000" pitchFamily="2" charset="-122"/>
              </a:rPr>
              <a:t>IP</a:t>
            </a:r>
            <a:r>
              <a:rPr lang="zh-CN" altLang="en-US" sz="1335" b="1" dirty="0">
                <a:solidFill>
                  <a:srgbClr val="2F497D"/>
                </a:solidFill>
                <a:latin typeface="张海山锐线体简" panose="02000000000000000000" pitchFamily="2" charset="-122"/>
                <a:ea typeface="张海山锐线体简" panose="02000000000000000000" pitchFamily="2" charset="-122"/>
              </a:rPr>
              <a:t>登录</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11" name="淘宝店chenying0907出品 34"/>
          <p:cNvSpPr>
            <a:spLocks noEditPoints="1"/>
          </p:cNvSpPr>
          <p:nvPr/>
        </p:nvSpPr>
        <p:spPr bwMode="auto">
          <a:xfrm>
            <a:off x="8401051" y="3265347"/>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9" name="淘宝店chenying0907出品 48"/>
          <p:cNvSpPr>
            <a:spLocks noChangeArrowheads="1"/>
          </p:cNvSpPr>
          <p:nvPr/>
        </p:nvSpPr>
        <p:spPr bwMode="auto">
          <a:xfrm>
            <a:off x="9176062" y="3319046"/>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err="1">
                <a:solidFill>
                  <a:srgbClr val="2F497D"/>
                </a:solidFill>
                <a:latin typeface="张海山锐线体简" panose="02000000000000000000" pitchFamily="2" charset="-122"/>
                <a:ea typeface="张海山锐线体简" panose="02000000000000000000" pitchFamily="2" charset="-122"/>
              </a:rPr>
              <a:t>edu</a:t>
            </a:r>
            <a:r>
              <a:rPr lang="zh-CN" altLang="en-US" sz="1335" b="1" dirty="0">
                <a:solidFill>
                  <a:srgbClr val="2F497D"/>
                </a:solidFill>
                <a:latin typeface="张海山锐线体简" panose="02000000000000000000" pitchFamily="2" charset="-122"/>
                <a:ea typeface="张海山锐线体简" panose="02000000000000000000" pitchFamily="2" charset="-122"/>
              </a:rPr>
              <a:t>邮箱认证</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22" name="淘宝店chenying0907出品 49"/>
          <p:cNvSpPr/>
          <p:nvPr/>
        </p:nvSpPr>
        <p:spPr>
          <a:xfrm>
            <a:off x="8142340" y="3034101"/>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a typeface="张海山锐线体简" panose="02000000000000000000" pitchFamily="2" charset="-122"/>
            </a:endParaRPr>
          </a:p>
        </p:txBody>
      </p:sp>
      <p:sp>
        <p:nvSpPr>
          <p:cNvPr id="23" name="淘宝店chenying0907出品 34"/>
          <p:cNvSpPr>
            <a:spLocks noEditPoints="1"/>
          </p:cNvSpPr>
          <p:nvPr/>
        </p:nvSpPr>
        <p:spPr bwMode="auto">
          <a:xfrm>
            <a:off x="8431390" y="326406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chemeClr val="bg1"/>
          </a:solidFill>
          <a:ln>
            <a:noFill/>
          </a:ln>
        </p:spPr>
        <p:txBody>
          <a:bodyPr/>
          <a:lstStyle/>
          <a:p>
            <a:endParaRPr lang="zh-CN" altLang="en-US" sz="2400" dirty="0">
              <a:solidFill>
                <a:prstClr val="black">
                  <a:lumMod val="50000"/>
                  <a:lumOff val="50000"/>
                </a:prstClr>
              </a:solidFill>
              <a:ea typeface="张海山锐线体简" panose="02000000000000000000" pitchFamily="2" charset="-122"/>
            </a:endParaRPr>
          </a:p>
        </p:txBody>
      </p:sp>
      <p:sp>
        <p:nvSpPr>
          <p:cNvPr id="28" name="淘宝店chenying0907出品 34"/>
          <p:cNvSpPr>
            <a:spLocks noEditPoints="1"/>
          </p:cNvSpPr>
          <p:nvPr/>
        </p:nvSpPr>
        <p:spPr bwMode="auto">
          <a:xfrm>
            <a:off x="8452168" y="446475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29" name="淘宝店chenying0907出品 48"/>
          <p:cNvSpPr>
            <a:spLocks noChangeArrowheads="1"/>
          </p:cNvSpPr>
          <p:nvPr/>
        </p:nvSpPr>
        <p:spPr bwMode="auto">
          <a:xfrm>
            <a:off x="9227179" y="4518455"/>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a:solidFill>
                  <a:srgbClr val="2F497D"/>
                </a:solidFill>
                <a:latin typeface="张海山锐线体简" panose="02000000000000000000" pitchFamily="2" charset="-122"/>
                <a:ea typeface="张海山锐线体简" panose="02000000000000000000" pitchFamily="2" charset="-122"/>
              </a:rPr>
              <a:t>CARSI</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30" name="淘宝店chenying0907出品 49"/>
          <p:cNvSpPr/>
          <p:nvPr/>
        </p:nvSpPr>
        <p:spPr>
          <a:xfrm>
            <a:off x="8193457" y="4233508"/>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32" name="Freeform 92"/>
          <p:cNvSpPr>
            <a:spLocks noEditPoints="1"/>
          </p:cNvSpPr>
          <p:nvPr/>
        </p:nvSpPr>
        <p:spPr bwMode="auto">
          <a:xfrm>
            <a:off x="8393900" y="4451194"/>
            <a:ext cx="345129" cy="339527"/>
          </a:xfrm>
          <a:custGeom>
            <a:avLst/>
            <a:gdLst>
              <a:gd name="T0" fmla="*/ 446 w 645"/>
              <a:gd name="T1" fmla="*/ 290 h 488"/>
              <a:gd name="T2" fmla="*/ 494 w 645"/>
              <a:gd name="T3" fmla="*/ 261 h 488"/>
              <a:gd name="T4" fmla="*/ 336 w 645"/>
              <a:gd name="T5" fmla="*/ 252 h 488"/>
              <a:gd name="T6" fmla="*/ 368 w 645"/>
              <a:gd name="T7" fmla="*/ 290 h 488"/>
              <a:gd name="T8" fmla="*/ 400 w 645"/>
              <a:gd name="T9" fmla="*/ 252 h 488"/>
              <a:gd name="T10" fmla="*/ 244 w 645"/>
              <a:gd name="T11" fmla="*/ 252 h 488"/>
              <a:gd name="T12" fmla="*/ 275 w 645"/>
              <a:gd name="T13" fmla="*/ 290 h 488"/>
              <a:gd name="T14" fmla="*/ 307 w 645"/>
              <a:gd name="T15" fmla="*/ 252 h 488"/>
              <a:gd name="T16" fmla="*/ 151 w 645"/>
              <a:gd name="T17" fmla="*/ 252 h 488"/>
              <a:gd name="T18" fmla="*/ 183 w 645"/>
              <a:gd name="T19" fmla="*/ 290 h 488"/>
              <a:gd name="T20" fmla="*/ 214 w 645"/>
              <a:gd name="T21" fmla="*/ 252 h 488"/>
              <a:gd name="T22" fmla="*/ 523 w 645"/>
              <a:gd name="T23" fmla="*/ 252 h 488"/>
              <a:gd name="T24" fmla="*/ 58 w 645"/>
              <a:gd name="T25" fmla="*/ 358 h 488"/>
              <a:gd name="T26" fmla="*/ 115 w 645"/>
              <a:gd name="T27" fmla="*/ 340 h 488"/>
              <a:gd name="T28" fmla="*/ 178 w 645"/>
              <a:gd name="T29" fmla="*/ 358 h 488"/>
              <a:gd name="T30" fmla="*/ 146 w 645"/>
              <a:gd name="T31" fmla="*/ 320 h 488"/>
              <a:gd name="T32" fmla="*/ 207 w 645"/>
              <a:gd name="T33" fmla="*/ 340 h 488"/>
              <a:gd name="T34" fmla="*/ 271 w 645"/>
              <a:gd name="T35" fmla="*/ 358 h 488"/>
              <a:gd name="T36" fmla="*/ 239 w 645"/>
              <a:gd name="T37" fmla="*/ 320 h 488"/>
              <a:gd name="T38" fmla="*/ 300 w 645"/>
              <a:gd name="T39" fmla="*/ 340 h 488"/>
              <a:gd name="T40" fmla="*/ 363 w 645"/>
              <a:gd name="T41" fmla="*/ 358 h 488"/>
              <a:gd name="T42" fmla="*/ 332 w 645"/>
              <a:gd name="T43" fmla="*/ 320 h 488"/>
              <a:gd name="T44" fmla="*/ 393 w 645"/>
              <a:gd name="T45" fmla="*/ 340 h 488"/>
              <a:gd name="T46" fmla="*/ 456 w 645"/>
              <a:gd name="T47" fmla="*/ 358 h 488"/>
              <a:gd name="T48" fmla="*/ 424 w 645"/>
              <a:gd name="T49" fmla="*/ 320 h 488"/>
              <a:gd name="T50" fmla="*/ 586 w 645"/>
              <a:gd name="T51" fmla="*/ 358 h 488"/>
              <a:gd name="T52" fmla="*/ 122 w 645"/>
              <a:gd name="T53" fmla="*/ 385 h 488"/>
              <a:gd name="T54" fmla="*/ 151 w 645"/>
              <a:gd name="T55" fmla="*/ 424 h 488"/>
              <a:gd name="T56" fmla="*/ 338 w 645"/>
              <a:gd name="T57" fmla="*/ 424 h 488"/>
              <a:gd name="T58" fmla="*/ 400 w 645"/>
              <a:gd name="T59" fmla="*/ 385 h 488"/>
              <a:gd name="T60" fmla="*/ 213 w 645"/>
              <a:gd name="T61" fmla="*/ 385 h 488"/>
              <a:gd name="T62" fmla="*/ 429 w 645"/>
              <a:gd name="T63" fmla="*/ 404 h 488"/>
              <a:gd name="T64" fmla="*/ 494 w 645"/>
              <a:gd name="T65" fmla="*/ 424 h 488"/>
              <a:gd name="T66" fmla="*/ 462 w 645"/>
              <a:gd name="T67" fmla="*/ 385 h 488"/>
              <a:gd name="T68" fmla="*/ 586 w 645"/>
              <a:gd name="T69" fmla="*/ 424 h 488"/>
              <a:gd name="T70" fmla="*/ 122 w 645"/>
              <a:gd name="T71" fmla="*/ 252 h 488"/>
              <a:gd name="T72" fmla="*/ 304 w 645"/>
              <a:gd name="T73" fmla="*/ 101 h 488"/>
              <a:gd name="T74" fmla="*/ 327 w 645"/>
              <a:gd name="T75" fmla="*/ 38 h 488"/>
              <a:gd name="T76" fmla="*/ 363 w 645"/>
              <a:gd name="T77" fmla="*/ 4 h 488"/>
              <a:gd name="T78" fmla="*/ 407 w 645"/>
              <a:gd name="T79" fmla="*/ 5 h 488"/>
              <a:gd name="T80" fmla="*/ 483 w 645"/>
              <a:gd name="T81" fmla="*/ 44 h 488"/>
              <a:gd name="T82" fmla="*/ 549 w 645"/>
              <a:gd name="T83" fmla="*/ 65 h 488"/>
              <a:gd name="T84" fmla="*/ 605 w 645"/>
              <a:gd name="T85" fmla="*/ 30 h 488"/>
              <a:gd name="T86" fmla="*/ 593 w 645"/>
              <a:gd name="T87" fmla="*/ 91 h 488"/>
              <a:gd name="T88" fmla="*/ 518 w 645"/>
              <a:gd name="T89" fmla="*/ 100 h 488"/>
              <a:gd name="T90" fmla="*/ 423 w 645"/>
              <a:gd name="T91" fmla="*/ 51 h 488"/>
              <a:gd name="T92" fmla="*/ 372 w 645"/>
              <a:gd name="T93" fmla="*/ 43 h 488"/>
              <a:gd name="T94" fmla="*/ 339 w 645"/>
              <a:gd name="T95" fmla="*/ 110 h 488"/>
              <a:gd name="T96" fmla="*/ 616 w 645"/>
              <a:gd name="T97" fmla="*/ 179 h 488"/>
              <a:gd name="T98" fmla="*/ 632 w 645"/>
              <a:gd name="T99" fmla="*/ 450 h 488"/>
              <a:gd name="T100" fmla="*/ 610 w 645"/>
              <a:gd name="T101" fmla="*/ 484 h 488"/>
              <a:gd name="T102" fmla="*/ 16 w 645"/>
              <a:gd name="T103" fmla="*/ 480 h 488"/>
              <a:gd name="T104" fmla="*/ 0 w 645"/>
              <a:gd name="T105" fmla="*/ 211 h 488"/>
              <a:gd name="T106" fmla="*/ 22 w 645"/>
              <a:gd name="T107" fmla="*/ 17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5" h="488">
                <a:moveTo>
                  <a:pt x="429" y="252"/>
                </a:moveTo>
                <a:lnTo>
                  <a:pt x="429" y="261"/>
                </a:lnTo>
                <a:lnTo>
                  <a:pt x="429" y="270"/>
                </a:lnTo>
                <a:lnTo>
                  <a:pt x="429" y="281"/>
                </a:lnTo>
                <a:lnTo>
                  <a:pt x="429" y="290"/>
                </a:lnTo>
                <a:lnTo>
                  <a:pt x="446" y="290"/>
                </a:lnTo>
                <a:lnTo>
                  <a:pt x="462" y="290"/>
                </a:lnTo>
                <a:lnTo>
                  <a:pt x="477" y="290"/>
                </a:lnTo>
                <a:lnTo>
                  <a:pt x="494" y="290"/>
                </a:lnTo>
                <a:lnTo>
                  <a:pt x="494" y="281"/>
                </a:lnTo>
                <a:lnTo>
                  <a:pt x="494" y="270"/>
                </a:lnTo>
                <a:lnTo>
                  <a:pt x="494" y="261"/>
                </a:lnTo>
                <a:lnTo>
                  <a:pt x="494" y="252"/>
                </a:lnTo>
                <a:lnTo>
                  <a:pt x="477" y="252"/>
                </a:lnTo>
                <a:lnTo>
                  <a:pt x="462" y="252"/>
                </a:lnTo>
                <a:lnTo>
                  <a:pt x="446" y="252"/>
                </a:lnTo>
                <a:lnTo>
                  <a:pt x="429" y="252"/>
                </a:lnTo>
                <a:close/>
                <a:moveTo>
                  <a:pt x="336" y="252"/>
                </a:moveTo>
                <a:lnTo>
                  <a:pt x="336" y="261"/>
                </a:lnTo>
                <a:lnTo>
                  <a:pt x="336" y="270"/>
                </a:lnTo>
                <a:lnTo>
                  <a:pt x="336" y="281"/>
                </a:lnTo>
                <a:lnTo>
                  <a:pt x="336" y="290"/>
                </a:lnTo>
                <a:lnTo>
                  <a:pt x="353" y="290"/>
                </a:lnTo>
                <a:lnTo>
                  <a:pt x="368" y="290"/>
                </a:lnTo>
                <a:lnTo>
                  <a:pt x="385" y="290"/>
                </a:lnTo>
                <a:lnTo>
                  <a:pt x="400" y="290"/>
                </a:lnTo>
                <a:lnTo>
                  <a:pt x="400" y="281"/>
                </a:lnTo>
                <a:lnTo>
                  <a:pt x="400" y="270"/>
                </a:lnTo>
                <a:lnTo>
                  <a:pt x="400" y="261"/>
                </a:lnTo>
                <a:lnTo>
                  <a:pt x="400" y="252"/>
                </a:lnTo>
                <a:lnTo>
                  <a:pt x="385" y="252"/>
                </a:lnTo>
                <a:lnTo>
                  <a:pt x="368" y="252"/>
                </a:lnTo>
                <a:lnTo>
                  <a:pt x="353" y="252"/>
                </a:lnTo>
                <a:lnTo>
                  <a:pt x="336" y="252"/>
                </a:lnTo>
                <a:lnTo>
                  <a:pt x="336" y="252"/>
                </a:lnTo>
                <a:close/>
                <a:moveTo>
                  <a:pt x="244" y="252"/>
                </a:moveTo>
                <a:lnTo>
                  <a:pt x="244" y="261"/>
                </a:lnTo>
                <a:lnTo>
                  <a:pt x="244" y="270"/>
                </a:lnTo>
                <a:lnTo>
                  <a:pt x="244" y="281"/>
                </a:lnTo>
                <a:lnTo>
                  <a:pt x="244" y="290"/>
                </a:lnTo>
                <a:lnTo>
                  <a:pt x="260" y="290"/>
                </a:lnTo>
                <a:lnTo>
                  <a:pt x="275" y="290"/>
                </a:lnTo>
                <a:lnTo>
                  <a:pt x="292" y="290"/>
                </a:lnTo>
                <a:lnTo>
                  <a:pt x="307" y="290"/>
                </a:lnTo>
                <a:lnTo>
                  <a:pt x="307" y="281"/>
                </a:lnTo>
                <a:lnTo>
                  <a:pt x="307" y="270"/>
                </a:lnTo>
                <a:lnTo>
                  <a:pt x="307" y="261"/>
                </a:lnTo>
                <a:lnTo>
                  <a:pt x="307" y="252"/>
                </a:lnTo>
                <a:lnTo>
                  <a:pt x="292" y="252"/>
                </a:lnTo>
                <a:lnTo>
                  <a:pt x="275" y="252"/>
                </a:lnTo>
                <a:lnTo>
                  <a:pt x="260" y="252"/>
                </a:lnTo>
                <a:lnTo>
                  <a:pt x="244" y="252"/>
                </a:lnTo>
                <a:lnTo>
                  <a:pt x="244" y="252"/>
                </a:lnTo>
                <a:close/>
                <a:moveTo>
                  <a:pt x="151" y="252"/>
                </a:moveTo>
                <a:lnTo>
                  <a:pt x="151" y="261"/>
                </a:lnTo>
                <a:lnTo>
                  <a:pt x="151" y="270"/>
                </a:lnTo>
                <a:lnTo>
                  <a:pt x="151" y="281"/>
                </a:lnTo>
                <a:lnTo>
                  <a:pt x="151" y="290"/>
                </a:lnTo>
                <a:lnTo>
                  <a:pt x="166" y="290"/>
                </a:lnTo>
                <a:lnTo>
                  <a:pt x="183" y="290"/>
                </a:lnTo>
                <a:lnTo>
                  <a:pt x="198" y="290"/>
                </a:lnTo>
                <a:lnTo>
                  <a:pt x="214" y="290"/>
                </a:lnTo>
                <a:lnTo>
                  <a:pt x="214" y="281"/>
                </a:lnTo>
                <a:lnTo>
                  <a:pt x="214" y="270"/>
                </a:lnTo>
                <a:lnTo>
                  <a:pt x="214" y="261"/>
                </a:lnTo>
                <a:lnTo>
                  <a:pt x="214" y="252"/>
                </a:lnTo>
                <a:lnTo>
                  <a:pt x="198" y="252"/>
                </a:lnTo>
                <a:lnTo>
                  <a:pt x="183" y="252"/>
                </a:lnTo>
                <a:lnTo>
                  <a:pt x="166" y="252"/>
                </a:lnTo>
                <a:lnTo>
                  <a:pt x="151" y="252"/>
                </a:lnTo>
                <a:lnTo>
                  <a:pt x="151" y="252"/>
                </a:lnTo>
                <a:close/>
                <a:moveTo>
                  <a:pt x="523" y="252"/>
                </a:moveTo>
                <a:lnTo>
                  <a:pt x="523" y="290"/>
                </a:lnTo>
                <a:lnTo>
                  <a:pt x="586" y="290"/>
                </a:lnTo>
                <a:lnTo>
                  <a:pt x="586" y="252"/>
                </a:lnTo>
                <a:lnTo>
                  <a:pt x="523" y="252"/>
                </a:lnTo>
                <a:close/>
                <a:moveTo>
                  <a:pt x="58" y="320"/>
                </a:moveTo>
                <a:lnTo>
                  <a:pt x="58" y="358"/>
                </a:lnTo>
                <a:lnTo>
                  <a:pt x="83" y="358"/>
                </a:lnTo>
                <a:lnTo>
                  <a:pt x="83" y="320"/>
                </a:lnTo>
                <a:lnTo>
                  <a:pt x="58" y="320"/>
                </a:lnTo>
                <a:close/>
                <a:moveTo>
                  <a:pt x="115" y="320"/>
                </a:moveTo>
                <a:lnTo>
                  <a:pt x="115" y="329"/>
                </a:lnTo>
                <a:lnTo>
                  <a:pt x="115" y="340"/>
                </a:lnTo>
                <a:lnTo>
                  <a:pt x="115" y="349"/>
                </a:lnTo>
                <a:lnTo>
                  <a:pt x="115" y="358"/>
                </a:lnTo>
                <a:lnTo>
                  <a:pt x="130" y="358"/>
                </a:lnTo>
                <a:lnTo>
                  <a:pt x="146" y="358"/>
                </a:lnTo>
                <a:lnTo>
                  <a:pt x="162" y="358"/>
                </a:lnTo>
                <a:lnTo>
                  <a:pt x="178" y="358"/>
                </a:lnTo>
                <a:lnTo>
                  <a:pt x="178" y="349"/>
                </a:lnTo>
                <a:lnTo>
                  <a:pt x="178" y="340"/>
                </a:lnTo>
                <a:lnTo>
                  <a:pt x="178" y="329"/>
                </a:lnTo>
                <a:lnTo>
                  <a:pt x="178" y="320"/>
                </a:lnTo>
                <a:lnTo>
                  <a:pt x="162" y="320"/>
                </a:lnTo>
                <a:lnTo>
                  <a:pt x="146" y="320"/>
                </a:lnTo>
                <a:lnTo>
                  <a:pt x="130" y="320"/>
                </a:lnTo>
                <a:lnTo>
                  <a:pt x="115" y="320"/>
                </a:lnTo>
                <a:lnTo>
                  <a:pt x="115" y="320"/>
                </a:lnTo>
                <a:close/>
                <a:moveTo>
                  <a:pt x="207" y="320"/>
                </a:moveTo>
                <a:lnTo>
                  <a:pt x="207" y="329"/>
                </a:lnTo>
                <a:lnTo>
                  <a:pt x="207" y="340"/>
                </a:lnTo>
                <a:lnTo>
                  <a:pt x="207" y="349"/>
                </a:lnTo>
                <a:lnTo>
                  <a:pt x="207" y="358"/>
                </a:lnTo>
                <a:lnTo>
                  <a:pt x="224" y="358"/>
                </a:lnTo>
                <a:lnTo>
                  <a:pt x="239" y="358"/>
                </a:lnTo>
                <a:lnTo>
                  <a:pt x="255" y="358"/>
                </a:lnTo>
                <a:lnTo>
                  <a:pt x="271" y="358"/>
                </a:lnTo>
                <a:lnTo>
                  <a:pt x="271" y="349"/>
                </a:lnTo>
                <a:lnTo>
                  <a:pt x="271" y="340"/>
                </a:lnTo>
                <a:lnTo>
                  <a:pt x="271" y="329"/>
                </a:lnTo>
                <a:lnTo>
                  <a:pt x="271" y="320"/>
                </a:lnTo>
                <a:lnTo>
                  <a:pt x="255" y="320"/>
                </a:lnTo>
                <a:lnTo>
                  <a:pt x="239" y="320"/>
                </a:lnTo>
                <a:lnTo>
                  <a:pt x="224" y="320"/>
                </a:lnTo>
                <a:lnTo>
                  <a:pt x="207" y="320"/>
                </a:lnTo>
                <a:lnTo>
                  <a:pt x="207" y="320"/>
                </a:lnTo>
                <a:close/>
                <a:moveTo>
                  <a:pt x="300" y="320"/>
                </a:moveTo>
                <a:lnTo>
                  <a:pt x="300" y="329"/>
                </a:lnTo>
                <a:lnTo>
                  <a:pt x="300" y="340"/>
                </a:lnTo>
                <a:lnTo>
                  <a:pt x="300" y="349"/>
                </a:lnTo>
                <a:lnTo>
                  <a:pt x="300" y="358"/>
                </a:lnTo>
                <a:lnTo>
                  <a:pt x="316" y="358"/>
                </a:lnTo>
                <a:lnTo>
                  <a:pt x="332" y="358"/>
                </a:lnTo>
                <a:lnTo>
                  <a:pt x="348" y="358"/>
                </a:lnTo>
                <a:lnTo>
                  <a:pt x="363" y="358"/>
                </a:lnTo>
                <a:lnTo>
                  <a:pt x="363" y="349"/>
                </a:lnTo>
                <a:lnTo>
                  <a:pt x="363" y="340"/>
                </a:lnTo>
                <a:lnTo>
                  <a:pt x="363" y="329"/>
                </a:lnTo>
                <a:lnTo>
                  <a:pt x="363" y="320"/>
                </a:lnTo>
                <a:lnTo>
                  <a:pt x="348" y="320"/>
                </a:lnTo>
                <a:lnTo>
                  <a:pt x="332" y="320"/>
                </a:lnTo>
                <a:lnTo>
                  <a:pt x="316" y="320"/>
                </a:lnTo>
                <a:lnTo>
                  <a:pt x="300" y="320"/>
                </a:lnTo>
                <a:lnTo>
                  <a:pt x="300" y="320"/>
                </a:lnTo>
                <a:close/>
                <a:moveTo>
                  <a:pt x="393" y="320"/>
                </a:moveTo>
                <a:lnTo>
                  <a:pt x="393" y="329"/>
                </a:lnTo>
                <a:lnTo>
                  <a:pt x="393" y="340"/>
                </a:lnTo>
                <a:lnTo>
                  <a:pt x="393" y="349"/>
                </a:lnTo>
                <a:lnTo>
                  <a:pt x="393" y="358"/>
                </a:lnTo>
                <a:lnTo>
                  <a:pt x="409" y="358"/>
                </a:lnTo>
                <a:lnTo>
                  <a:pt x="424" y="358"/>
                </a:lnTo>
                <a:lnTo>
                  <a:pt x="441" y="358"/>
                </a:lnTo>
                <a:lnTo>
                  <a:pt x="456" y="358"/>
                </a:lnTo>
                <a:lnTo>
                  <a:pt x="456" y="349"/>
                </a:lnTo>
                <a:lnTo>
                  <a:pt x="456" y="340"/>
                </a:lnTo>
                <a:lnTo>
                  <a:pt x="456" y="329"/>
                </a:lnTo>
                <a:lnTo>
                  <a:pt x="456" y="320"/>
                </a:lnTo>
                <a:lnTo>
                  <a:pt x="441" y="320"/>
                </a:lnTo>
                <a:lnTo>
                  <a:pt x="424" y="320"/>
                </a:lnTo>
                <a:lnTo>
                  <a:pt x="409" y="320"/>
                </a:lnTo>
                <a:lnTo>
                  <a:pt x="393" y="320"/>
                </a:lnTo>
                <a:lnTo>
                  <a:pt x="393" y="320"/>
                </a:lnTo>
                <a:close/>
                <a:moveTo>
                  <a:pt x="487" y="320"/>
                </a:moveTo>
                <a:lnTo>
                  <a:pt x="487" y="358"/>
                </a:lnTo>
                <a:lnTo>
                  <a:pt x="586" y="358"/>
                </a:lnTo>
                <a:lnTo>
                  <a:pt x="586" y="320"/>
                </a:lnTo>
                <a:lnTo>
                  <a:pt x="487" y="320"/>
                </a:lnTo>
                <a:close/>
                <a:moveTo>
                  <a:pt x="58" y="385"/>
                </a:moveTo>
                <a:lnTo>
                  <a:pt x="58" y="424"/>
                </a:lnTo>
                <a:lnTo>
                  <a:pt x="122" y="424"/>
                </a:lnTo>
                <a:lnTo>
                  <a:pt x="122" y="385"/>
                </a:lnTo>
                <a:lnTo>
                  <a:pt x="58" y="385"/>
                </a:lnTo>
                <a:close/>
                <a:moveTo>
                  <a:pt x="151" y="385"/>
                </a:moveTo>
                <a:lnTo>
                  <a:pt x="151" y="395"/>
                </a:lnTo>
                <a:lnTo>
                  <a:pt x="151" y="404"/>
                </a:lnTo>
                <a:lnTo>
                  <a:pt x="151" y="414"/>
                </a:lnTo>
                <a:lnTo>
                  <a:pt x="151" y="424"/>
                </a:lnTo>
                <a:lnTo>
                  <a:pt x="182" y="424"/>
                </a:lnTo>
                <a:lnTo>
                  <a:pt x="213" y="424"/>
                </a:lnTo>
                <a:lnTo>
                  <a:pt x="245" y="424"/>
                </a:lnTo>
                <a:lnTo>
                  <a:pt x="275" y="424"/>
                </a:lnTo>
                <a:lnTo>
                  <a:pt x="307" y="424"/>
                </a:lnTo>
                <a:lnTo>
                  <a:pt x="338" y="424"/>
                </a:lnTo>
                <a:lnTo>
                  <a:pt x="369" y="424"/>
                </a:lnTo>
                <a:lnTo>
                  <a:pt x="400" y="424"/>
                </a:lnTo>
                <a:lnTo>
                  <a:pt x="400" y="414"/>
                </a:lnTo>
                <a:lnTo>
                  <a:pt x="400" y="404"/>
                </a:lnTo>
                <a:lnTo>
                  <a:pt x="400" y="395"/>
                </a:lnTo>
                <a:lnTo>
                  <a:pt x="400" y="385"/>
                </a:lnTo>
                <a:lnTo>
                  <a:pt x="369" y="385"/>
                </a:lnTo>
                <a:lnTo>
                  <a:pt x="338" y="385"/>
                </a:lnTo>
                <a:lnTo>
                  <a:pt x="307" y="385"/>
                </a:lnTo>
                <a:lnTo>
                  <a:pt x="275" y="385"/>
                </a:lnTo>
                <a:lnTo>
                  <a:pt x="245" y="385"/>
                </a:lnTo>
                <a:lnTo>
                  <a:pt x="213" y="385"/>
                </a:lnTo>
                <a:lnTo>
                  <a:pt x="182" y="385"/>
                </a:lnTo>
                <a:lnTo>
                  <a:pt x="151" y="385"/>
                </a:lnTo>
                <a:lnTo>
                  <a:pt x="151" y="385"/>
                </a:lnTo>
                <a:close/>
                <a:moveTo>
                  <a:pt x="429" y="385"/>
                </a:moveTo>
                <a:lnTo>
                  <a:pt x="429" y="395"/>
                </a:lnTo>
                <a:lnTo>
                  <a:pt x="429" y="404"/>
                </a:lnTo>
                <a:lnTo>
                  <a:pt x="429" y="414"/>
                </a:lnTo>
                <a:lnTo>
                  <a:pt x="429" y="424"/>
                </a:lnTo>
                <a:lnTo>
                  <a:pt x="446" y="424"/>
                </a:lnTo>
                <a:lnTo>
                  <a:pt x="462" y="424"/>
                </a:lnTo>
                <a:lnTo>
                  <a:pt x="477" y="424"/>
                </a:lnTo>
                <a:lnTo>
                  <a:pt x="494" y="424"/>
                </a:lnTo>
                <a:lnTo>
                  <a:pt x="494" y="414"/>
                </a:lnTo>
                <a:lnTo>
                  <a:pt x="494" y="404"/>
                </a:lnTo>
                <a:lnTo>
                  <a:pt x="494" y="395"/>
                </a:lnTo>
                <a:lnTo>
                  <a:pt x="494" y="385"/>
                </a:lnTo>
                <a:lnTo>
                  <a:pt x="477" y="385"/>
                </a:lnTo>
                <a:lnTo>
                  <a:pt x="462" y="385"/>
                </a:lnTo>
                <a:lnTo>
                  <a:pt x="446" y="385"/>
                </a:lnTo>
                <a:lnTo>
                  <a:pt x="429" y="385"/>
                </a:lnTo>
                <a:lnTo>
                  <a:pt x="429" y="385"/>
                </a:lnTo>
                <a:close/>
                <a:moveTo>
                  <a:pt x="523" y="385"/>
                </a:moveTo>
                <a:lnTo>
                  <a:pt x="523" y="424"/>
                </a:lnTo>
                <a:lnTo>
                  <a:pt x="586" y="424"/>
                </a:lnTo>
                <a:lnTo>
                  <a:pt x="586" y="385"/>
                </a:lnTo>
                <a:lnTo>
                  <a:pt x="523" y="385"/>
                </a:lnTo>
                <a:close/>
                <a:moveTo>
                  <a:pt x="58" y="252"/>
                </a:moveTo>
                <a:lnTo>
                  <a:pt x="58" y="290"/>
                </a:lnTo>
                <a:lnTo>
                  <a:pt x="122" y="290"/>
                </a:lnTo>
                <a:lnTo>
                  <a:pt x="122" y="252"/>
                </a:lnTo>
                <a:lnTo>
                  <a:pt x="58" y="252"/>
                </a:lnTo>
                <a:close/>
                <a:moveTo>
                  <a:pt x="37" y="172"/>
                </a:moveTo>
                <a:lnTo>
                  <a:pt x="270" y="172"/>
                </a:lnTo>
                <a:lnTo>
                  <a:pt x="280" y="110"/>
                </a:lnTo>
                <a:lnTo>
                  <a:pt x="302" y="110"/>
                </a:lnTo>
                <a:lnTo>
                  <a:pt x="304" y="101"/>
                </a:lnTo>
                <a:lnTo>
                  <a:pt x="306" y="92"/>
                </a:lnTo>
                <a:lnTo>
                  <a:pt x="308" y="83"/>
                </a:lnTo>
                <a:lnTo>
                  <a:pt x="312" y="72"/>
                </a:lnTo>
                <a:lnTo>
                  <a:pt x="316" y="59"/>
                </a:lnTo>
                <a:lnTo>
                  <a:pt x="321" y="47"/>
                </a:lnTo>
                <a:lnTo>
                  <a:pt x="327" y="38"/>
                </a:lnTo>
                <a:lnTo>
                  <a:pt x="333" y="30"/>
                </a:lnTo>
                <a:lnTo>
                  <a:pt x="339" y="22"/>
                </a:lnTo>
                <a:lnTo>
                  <a:pt x="345" y="16"/>
                </a:lnTo>
                <a:lnTo>
                  <a:pt x="351" y="11"/>
                </a:lnTo>
                <a:lnTo>
                  <a:pt x="358" y="7"/>
                </a:lnTo>
                <a:lnTo>
                  <a:pt x="363" y="4"/>
                </a:lnTo>
                <a:lnTo>
                  <a:pt x="370" y="2"/>
                </a:lnTo>
                <a:lnTo>
                  <a:pt x="378" y="2"/>
                </a:lnTo>
                <a:lnTo>
                  <a:pt x="385" y="0"/>
                </a:lnTo>
                <a:lnTo>
                  <a:pt x="392" y="2"/>
                </a:lnTo>
                <a:lnTo>
                  <a:pt x="399" y="3"/>
                </a:lnTo>
                <a:lnTo>
                  <a:pt x="407" y="5"/>
                </a:lnTo>
                <a:lnTo>
                  <a:pt x="414" y="7"/>
                </a:lnTo>
                <a:lnTo>
                  <a:pt x="427" y="12"/>
                </a:lnTo>
                <a:lnTo>
                  <a:pt x="440" y="19"/>
                </a:lnTo>
                <a:lnTo>
                  <a:pt x="451" y="26"/>
                </a:lnTo>
                <a:lnTo>
                  <a:pt x="464" y="33"/>
                </a:lnTo>
                <a:lnTo>
                  <a:pt x="483" y="44"/>
                </a:lnTo>
                <a:lnTo>
                  <a:pt x="501" y="53"/>
                </a:lnTo>
                <a:lnTo>
                  <a:pt x="510" y="58"/>
                </a:lnTo>
                <a:lnTo>
                  <a:pt x="520" y="61"/>
                </a:lnTo>
                <a:lnTo>
                  <a:pt x="529" y="64"/>
                </a:lnTo>
                <a:lnTo>
                  <a:pt x="538" y="65"/>
                </a:lnTo>
                <a:lnTo>
                  <a:pt x="549" y="65"/>
                </a:lnTo>
                <a:lnTo>
                  <a:pt x="558" y="64"/>
                </a:lnTo>
                <a:lnTo>
                  <a:pt x="568" y="60"/>
                </a:lnTo>
                <a:lnTo>
                  <a:pt x="577" y="56"/>
                </a:lnTo>
                <a:lnTo>
                  <a:pt x="586" y="50"/>
                </a:lnTo>
                <a:lnTo>
                  <a:pt x="596" y="40"/>
                </a:lnTo>
                <a:lnTo>
                  <a:pt x="605" y="30"/>
                </a:lnTo>
                <a:lnTo>
                  <a:pt x="615" y="17"/>
                </a:lnTo>
                <a:lnTo>
                  <a:pt x="645" y="37"/>
                </a:lnTo>
                <a:lnTo>
                  <a:pt x="632" y="54"/>
                </a:lnTo>
                <a:lnTo>
                  <a:pt x="619" y="70"/>
                </a:lnTo>
                <a:lnTo>
                  <a:pt x="606" y="81"/>
                </a:lnTo>
                <a:lnTo>
                  <a:pt x="593" y="91"/>
                </a:lnTo>
                <a:lnTo>
                  <a:pt x="581" y="98"/>
                </a:lnTo>
                <a:lnTo>
                  <a:pt x="568" y="103"/>
                </a:lnTo>
                <a:lnTo>
                  <a:pt x="556" y="104"/>
                </a:lnTo>
                <a:lnTo>
                  <a:pt x="543" y="105"/>
                </a:lnTo>
                <a:lnTo>
                  <a:pt x="530" y="103"/>
                </a:lnTo>
                <a:lnTo>
                  <a:pt x="518" y="100"/>
                </a:lnTo>
                <a:lnTo>
                  <a:pt x="505" y="95"/>
                </a:lnTo>
                <a:lnTo>
                  <a:pt x="494" y="91"/>
                </a:lnTo>
                <a:lnTo>
                  <a:pt x="469" y="78"/>
                </a:lnTo>
                <a:lnTo>
                  <a:pt x="446" y="65"/>
                </a:lnTo>
                <a:lnTo>
                  <a:pt x="434" y="58"/>
                </a:lnTo>
                <a:lnTo>
                  <a:pt x="423" y="51"/>
                </a:lnTo>
                <a:lnTo>
                  <a:pt x="412" y="46"/>
                </a:lnTo>
                <a:lnTo>
                  <a:pt x="402" y="42"/>
                </a:lnTo>
                <a:lnTo>
                  <a:pt x="394" y="39"/>
                </a:lnTo>
                <a:lnTo>
                  <a:pt x="387" y="38"/>
                </a:lnTo>
                <a:lnTo>
                  <a:pt x="379" y="40"/>
                </a:lnTo>
                <a:lnTo>
                  <a:pt x="372" y="43"/>
                </a:lnTo>
                <a:lnTo>
                  <a:pt x="365" y="49"/>
                </a:lnTo>
                <a:lnTo>
                  <a:pt x="359" y="58"/>
                </a:lnTo>
                <a:lnTo>
                  <a:pt x="352" y="70"/>
                </a:lnTo>
                <a:lnTo>
                  <a:pt x="346" y="84"/>
                </a:lnTo>
                <a:lnTo>
                  <a:pt x="341" y="98"/>
                </a:lnTo>
                <a:lnTo>
                  <a:pt x="339" y="110"/>
                </a:lnTo>
                <a:lnTo>
                  <a:pt x="356" y="110"/>
                </a:lnTo>
                <a:lnTo>
                  <a:pt x="367" y="172"/>
                </a:lnTo>
                <a:lnTo>
                  <a:pt x="595" y="172"/>
                </a:lnTo>
                <a:lnTo>
                  <a:pt x="603" y="173"/>
                </a:lnTo>
                <a:lnTo>
                  <a:pt x="610" y="175"/>
                </a:lnTo>
                <a:lnTo>
                  <a:pt x="616" y="179"/>
                </a:lnTo>
                <a:lnTo>
                  <a:pt x="622" y="184"/>
                </a:lnTo>
                <a:lnTo>
                  <a:pt x="626" y="189"/>
                </a:lnTo>
                <a:lnTo>
                  <a:pt x="630" y="195"/>
                </a:lnTo>
                <a:lnTo>
                  <a:pt x="632" y="202"/>
                </a:lnTo>
                <a:lnTo>
                  <a:pt x="632" y="211"/>
                </a:lnTo>
                <a:lnTo>
                  <a:pt x="632" y="450"/>
                </a:lnTo>
                <a:lnTo>
                  <a:pt x="632" y="457"/>
                </a:lnTo>
                <a:lnTo>
                  <a:pt x="630" y="464"/>
                </a:lnTo>
                <a:lnTo>
                  <a:pt x="626" y="471"/>
                </a:lnTo>
                <a:lnTo>
                  <a:pt x="622" y="476"/>
                </a:lnTo>
                <a:lnTo>
                  <a:pt x="616" y="480"/>
                </a:lnTo>
                <a:lnTo>
                  <a:pt x="610" y="484"/>
                </a:lnTo>
                <a:lnTo>
                  <a:pt x="603" y="486"/>
                </a:lnTo>
                <a:lnTo>
                  <a:pt x="595" y="488"/>
                </a:lnTo>
                <a:lnTo>
                  <a:pt x="37" y="488"/>
                </a:lnTo>
                <a:lnTo>
                  <a:pt x="29" y="486"/>
                </a:lnTo>
                <a:lnTo>
                  <a:pt x="22" y="484"/>
                </a:lnTo>
                <a:lnTo>
                  <a:pt x="16" y="480"/>
                </a:lnTo>
                <a:lnTo>
                  <a:pt x="10" y="476"/>
                </a:lnTo>
                <a:lnTo>
                  <a:pt x="5" y="471"/>
                </a:lnTo>
                <a:lnTo>
                  <a:pt x="2" y="464"/>
                </a:lnTo>
                <a:lnTo>
                  <a:pt x="0" y="457"/>
                </a:lnTo>
                <a:lnTo>
                  <a:pt x="0" y="450"/>
                </a:lnTo>
                <a:lnTo>
                  <a:pt x="0" y="211"/>
                </a:lnTo>
                <a:lnTo>
                  <a:pt x="0" y="202"/>
                </a:lnTo>
                <a:lnTo>
                  <a:pt x="2" y="195"/>
                </a:lnTo>
                <a:lnTo>
                  <a:pt x="5" y="189"/>
                </a:lnTo>
                <a:lnTo>
                  <a:pt x="10" y="184"/>
                </a:lnTo>
                <a:lnTo>
                  <a:pt x="16" y="179"/>
                </a:lnTo>
                <a:lnTo>
                  <a:pt x="22" y="175"/>
                </a:lnTo>
                <a:lnTo>
                  <a:pt x="29" y="173"/>
                </a:lnTo>
                <a:lnTo>
                  <a:pt x="37" y="172"/>
                </a:lnTo>
                <a:lnTo>
                  <a:pt x="37" y="17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37" name="直接箭头连接符 36"/>
          <p:cNvCxnSpPr/>
          <p:nvPr/>
        </p:nvCxnSpPr>
        <p:spPr>
          <a:xfrm flipV="1">
            <a:off x="7389199" y="2275367"/>
            <a:ext cx="595852" cy="8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0" idx="2"/>
          </p:cNvCxnSpPr>
          <p:nvPr/>
        </p:nvCxnSpPr>
        <p:spPr>
          <a:xfrm flipV="1">
            <a:off x="7390529" y="2233082"/>
            <a:ext cx="802928" cy="509493"/>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endCxn id="22" idx="2"/>
          </p:cNvCxnSpPr>
          <p:nvPr/>
        </p:nvCxnSpPr>
        <p:spPr>
          <a:xfrm>
            <a:off x="7390529" y="2742575"/>
            <a:ext cx="751811" cy="679032"/>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endCxn id="30" idx="2"/>
          </p:cNvCxnSpPr>
          <p:nvPr/>
        </p:nvCxnSpPr>
        <p:spPr>
          <a:xfrm flipV="1">
            <a:off x="5847907" y="4621014"/>
            <a:ext cx="2345550" cy="811901"/>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p:cNvSpPr>
            <a:spLocks noChangeArrowheads="1"/>
          </p:cNvSpPr>
          <p:nvPr/>
        </p:nvSpPr>
        <p:spPr bwMode="auto">
          <a:xfrm>
            <a:off x="2339975" y="2216150"/>
            <a:ext cx="9852025" cy="1649413"/>
          </a:xfrm>
          <a:prstGeom prst="rect">
            <a:avLst/>
          </a:prstGeom>
          <a:solidFill>
            <a:srgbClr val="2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9" name="矩形"/>
          <p:cNvSpPr>
            <a:spLocks noChangeArrowheads="1"/>
          </p:cNvSpPr>
          <p:nvPr/>
        </p:nvSpPr>
        <p:spPr bwMode="auto">
          <a:xfrm>
            <a:off x="0" y="2216150"/>
            <a:ext cx="3387725" cy="1649413"/>
          </a:xfrm>
          <a:prstGeom prst="rect">
            <a:avLst/>
          </a:prstGeom>
          <a:solidFill>
            <a:srgbClr val="D74B4B"/>
          </a:solid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a:p>
        </p:txBody>
      </p:sp>
      <p:sp>
        <p:nvSpPr>
          <p:cNvPr id="50" name="矩形"/>
          <p:cNvSpPr/>
          <p:nvPr/>
        </p:nvSpPr>
        <p:spPr>
          <a:xfrm>
            <a:off x="3517900" y="2784475"/>
            <a:ext cx="7912100" cy="645160"/>
          </a:xfrm>
          <a:prstGeom prst="rect">
            <a:avLst/>
          </a:prstGeom>
          <a:noFill/>
          <a:ln w="9525" cap="flat" cmpd="sng">
            <a:noFill/>
            <a:prstDash val="solid"/>
            <a:miter/>
          </a:ln>
        </p:spPr>
        <p:txBody>
          <a:bodyPr wrap="square">
            <a:spAutoFit/>
          </a:bodyPr>
          <a:lstStyle/>
          <a:p>
            <a:pPr fontAlgn="auto">
              <a:spcBef>
                <a:spcPts val="0"/>
              </a:spcBef>
              <a:spcAft>
                <a:spcPts val="0"/>
              </a:spcAft>
              <a:defRPr/>
            </a:pPr>
            <a:r>
              <a:rPr lang="zh-CN" altLang="en-US" sz="3600" b="1" kern="0" dirty="0" smtClean="0">
                <a:solidFill>
                  <a:schemeClr val="bg1"/>
                </a:solidFill>
                <a:latin typeface="微软雅黑" panose="020B0503020204020204" pitchFamily="34" charset="-122"/>
                <a:ea typeface="微软雅黑" panose="020B0503020204020204" pitchFamily="34" charset="-122"/>
                <a:cs typeface="等线" panose="02010600030101010101" charset="-122"/>
              </a:rPr>
              <a:t>学校采购产品介绍</a:t>
            </a:r>
            <a:endParaRPr lang="zh-CN" altLang="en-US" sz="3600" b="1" kern="0" dirty="0">
              <a:solidFill>
                <a:schemeClr val="bg1"/>
              </a:solidFill>
              <a:latin typeface="微软雅黑" panose="020B0503020204020204" pitchFamily="34" charset="-122"/>
              <a:ea typeface="微软雅黑" panose="020B0503020204020204" pitchFamily="34" charset="-122"/>
              <a:cs typeface="等线" panose="02010600030101010101" charset="-122"/>
            </a:endParaRPr>
          </a:p>
        </p:txBody>
      </p:sp>
      <p:sp>
        <p:nvSpPr>
          <p:cNvPr id="51" name="矩形"/>
          <p:cNvSpPr>
            <a:spLocks noChangeArrowheads="1"/>
          </p:cNvSpPr>
          <p:nvPr/>
        </p:nvSpPr>
        <p:spPr bwMode="auto">
          <a:xfrm>
            <a:off x="811213" y="2317750"/>
            <a:ext cx="17653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800" dirty="0" smtClean="0">
                <a:solidFill>
                  <a:schemeClr val="bg1"/>
                </a:solidFill>
                <a:latin typeface="Impact" panose="020B0806030902050204" pitchFamily="34" charset="0"/>
                <a:ea typeface="微软雅黑" panose="020B0503020204020204" pitchFamily="34" charset="-122"/>
              </a:rPr>
              <a:t>03</a:t>
            </a:r>
            <a:endParaRPr lang="zh-CN" altLang="en-US" sz="8800" dirty="0">
              <a:solidFill>
                <a:schemeClr val="bg1"/>
              </a:solidFill>
              <a:latin typeface="Impact" panose="020B0806030902050204" pitchFamily="34" charset="0"/>
              <a:ea typeface="微软雅黑" panose="020B0503020204020204" pitchFamily="34" charset="-122"/>
            </a:endParaRPr>
          </a:p>
        </p:txBody>
      </p:sp>
      <p:pic>
        <p:nvPicPr>
          <p:cNvPr id="41990" name="图片 1" descr="logo"/>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16788" y="3621088"/>
            <a:ext cx="2900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2" descr="logola-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2876550"/>
            <a:ext cx="17573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idx="12"/>
          </p:nvPr>
        </p:nvSpPr>
        <p:spPr/>
        <p:txBody>
          <a:bodyPr/>
          <a:lstStyle/>
          <a:p>
            <a:pPr>
              <a:defRPr/>
            </a:pPr>
            <a:fld id="{8D40C14F-F0A6-46B4-A1B8-F7E615995A6D}" type="slidenum">
              <a:rPr lang="en-US" altLang="zh-CN" smtClean="0"/>
            </a:fld>
            <a:endParaRPr lang="zh-CN" altLang="en-US"/>
          </a:p>
        </p:txBody>
      </p:sp>
      <p:sp>
        <p:nvSpPr>
          <p:cNvPr id="12" name="文本框 3"/>
          <p:cNvSpPr txBox="1"/>
          <p:nvPr/>
        </p:nvSpPr>
        <p:spPr>
          <a:xfrm>
            <a:off x="4822825" y="6310313"/>
            <a:ext cx="3176588" cy="369332"/>
          </a:xfrm>
          <a:prstGeom prst="rect">
            <a:avLst/>
          </a:prstGeom>
          <a:noFill/>
        </p:spPr>
        <p:txBody>
          <a:bodyPr>
            <a:spAutoFit/>
          </a:bodyPr>
          <a:lstStyle/>
          <a:p>
            <a:pPr algn="ctr" fontAlgn="auto">
              <a:spcBef>
                <a:spcPts val="0"/>
              </a:spcBef>
              <a:spcAft>
                <a:spcPts val="0"/>
              </a:spcAft>
              <a:defRPr/>
            </a:pPr>
            <a:r>
              <a:rPr lang="zh-CN" altLang="en-US"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中经数据 </a:t>
            </a:r>
            <a:r>
              <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lang="en-US" altLang="zh-CN" b="1" dirty="0">
              <a:solidFill>
                <a:srgbClr val="2F497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 calcmode="lin" valueType="num">
                                      <p:cBhvr>
                                        <p:cTn id="18" dur="500" fill="hold"/>
                                        <p:tgtEl>
                                          <p:spTgt spid="51"/>
                                        </p:tgtEl>
                                        <p:attrNameLst>
                                          <p:attrName>style.rotation</p:attrName>
                                        </p:attrNameLst>
                                      </p:cBhvr>
                                      <p:tavLst>
                                        <p:tav tm="0">
                                          <p:val>
                                            <p:fltVal val="360"/>
                                          </p:val>
                                        </p:tav>
                                        <p:tav tm="100000">
                                          <p:val>
                                            <p:fltVal val="0"/>
                                          </p:val>
                                        </p:tav>
                                      </p:tavLst>
                                    </p:anim>
                                    <p:animEffect transition="in" filter="fade">
                                      <p:cBhvr>
                                        <p:cTn id="19" dur="500"/>
                                        <p:tgtEl>
                                          <p:spTgt spid="51"/>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0"/>
                                        </p:tgtEl>
                                        <p:attrNameLst>
                                          <p:attrName>style.visibility</p:attrName>
                                        </p:attrNameLst>
                                      </p:cBhvr>
                                      <p:to>
                                        <p:strVal val="visible"/>
                                      </p:to>
                                    </p:set>
                                    <p:anim calcmode="lin" valueType="num">
                                      <p:cBhvr>
                                        <p:cTn id="23" dur="8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4" dur="800" fill="hold"/>
                                        <p:tgtEl>
                                          <p:spTgt spid="50"/>
                                        </p:tgtEl>
                                        <p:attrNameLst>
                                          <p:attrName>ppt_y</p:attrName>
                                        </p:attrNameLst>
                                      </p:cBhvr>
                                      <p:tavLst>
                                        <p:tav tm="0">
                                          <p:val>
                                            <p:strVal val="#ppt_y"/>
                                          </p:val>
                                        </p:tav>
                                        <p:tav tm="100000">
                                          <p:val>
                                            <p:strVal val="#ppt_y"/>
                                          </p:val>
                                        </p:tav>
                                      </p:tavLst>
                                    </p:anim>
                                    <p:anim calcmode="lin" valueType="num">
                                      <p:cBhvr>
                                        <p:cTn id="25" dur="8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6" dur="8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8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073"/>
          <p:cNvSpPr txBox="1">
            <a:spLocks noChangeArrowheads="1"/>
          </p:cNvSpPr>
          <p:nvPr/>
        </p:nvSpPr>
        <p:spPr bwMode="auto">
          <a:xfrm>
            <a:off x="911860" y="247968"/>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l" eaLnBrk="1" hangingPunct="1">
              <a:lnSpc>
                <a:spcPct val="100000"/>
              </a:lnSpc>
              <a:buClrTx/>
              <a:buSzTx/>
              <a:buFont typeface="Arial" panose="020B0604020202020204" pitchFamily="34" charset="0"/>
            </a:pP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中经</a:t>
            </a: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数据移动端</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a:t>
            </a: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个人账号</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10" name="标题 3073"/>
          <p:cNvSpPr txBox="1">
            <a:spLocks noChangeArrowheads="1"/>
          </p:cNvSpPr>
          <p:nvPr/>
        </p:nvSpPr>
        <p:spPr bwMode="auto">
          <a:xfrm>
            <a:off x="704469" y="1147371"/>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4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注册个人账号，开启数据查询</a:t>
            </a:r>
            <a:endParaRPr lang="zh-CN" altLang="en-US" sz="24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7" name="标题 3073"/>
          <p:cNvSpPr txBox="1">
            <a:spLocks noChangeArrowheads="1"/>
          </p:cNvSpPr>
          <p:nvPr/>
        </p:nvSpPr>
        <p:spPr bwMode="auto">
          <a:xfrm>
            <a:off x="335870" y="2038605"/>
            <a:ext cx="432393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400" b="1" dirty="0">
                <a:solidFill>
                  <a:srgbClr val="00B050"/>
                </a:solidFill>
                <a:latin typeface="微软雅黑" panose="020B0503020204020204" pitchFamily="34" charset="-122"/>
                <a:ea typeface="微软雅黑" panose="020B0503020204020204" pitchFamily="34" charset="-122"/>
                <a:cs typeface="等线 Light" panose="02010600030101010101" charset="-122"/>
              </a:rPr>
              <a:t>移动端</a:t>
            </a:r>
            <a:r>
              <a:rPr lang="zh-CN" altLang="en-US" sz="2400" b="1" dirty="0" smtClean="0">
                <a:solidFill>
                  <a:srgbClr val="00B050"/>
                </a:solidFill>
                <a:latin typeface="微软雅黑" panose="020B0503020204020204" pitchFamily="34" charset="-122"/>
                <a:ea typeface="微软雅黑" panose="020B0503020204020204" pitchFamily="34" charset="-122"/>
                <a:cs typeface="等线 Light" panose="02010600030101010101" charset="-122"/>
              </a:rPr>
              <a:t>：</a:t>
            </a:r>
            <a:endParaRPr lang="en-US" altLang="zh-CN" sz="2400" b="1" dirty="0" smtClean="0">
              <a:solidFill>
                <a:srgbClr val="00B050"/>
              </a:solidFill>
              <a:latin typeface="微软雅黑" panose="020B0503020204020204" pitchFamily="34" charset="-122"/>
              <a:ea typeface="微软雅黑" panose="020B0503020204020204" pitchFamily="34" charset="-122"/>
              <a:cs typeface="等线 Light" panose="02010600030101010101" charset="-122"/>
            </a:endParaRPr>
          </a:p>
          <a:p>
            <a:pPr eaLnBrk="1" hangingPunct="1">
              <a:lnSpc>
                <a:spcPct val="90000"/>
              </a:lnSpc>
            </a:pPr>
            <a:r>
              <a:rPr lang="zh-CN" altLang="en-US" sz="2000" dirty="0" smtClean="0">
                <a:solidFill>
                  <a:srgbClr val="2F497D"/>
                </a:solidFill>
                <a:latin typeface="微软雅黑" panose="020B0503020204020204" pitchFamily="34" charset="-122"/>
                <a:ea typeface="微软雅黑" panose="020B0503020204020204" pitchFamily="34" charset="-122"/>
                <a:cs typeface="等线 Light" panose="02010600030101010101" charset="-122"/>
              </a:rPr>
              <a:t>中</a:t>
            </a:r>
            <a:r>
              <a:rPr lang="zh-CN" altLang="en-US" sz="2000" dirty="0">
                <a:solidFill>
                  <a:srgbClr val="2F497D"/>
                </a:solidFill>
                <a:latin typeface="微软雅黑" panose="020B0503020204020204" pitchFamily="34" charset="-122"/>
                <a:ea typeface="微软雅黑" panose="020B0503020204020204" pitchFamily="34" charset="-122"/>
                <a:cs typeface="等线 Light" panose="02010600030101010101" charset="-122"/>
              </a:rPr>
              <a:t>经数据微信公众号</a:t>
            </a:r>
            <a:endParaRPr lang="zh-CN" altLang="en-US" sz="2000" dirty="0">
              <a:solidFill>
                <a:srgbClr val="2F497D"/>
              </a:solidFill>
              <a:latin typeface="微软雅黑" panose="020B0503020204020204" pitchFamily="34" charset="-122"/>
              <a:ea typeface="微软雅黑" panose="020B0503020204020204" pitchFamily="34" charset="-122"/>
              <a:cs typeface="等线 Light" panose="02010600030101010101" charset="-122"/>
            </a:endParaRPr>
          </a:p>
        </p:txBody>
      </p:sp>
      <p:grpSp>
        <p:nvGrpSpPr>
          <p:cNvPr id="11" name="组合 10"/>
          <p:cNvGrpSpPr/>
          <p:nvPr/>
        </p:nvGrpSpPr>
        <p:grpSpPr>
          <a:xfrm>
            <a:off x="646590" y="2713487"/>
            <a:ext cx="1958604" cy="2521943"/>
            <a:chOff x="2468606" y="3447127"/>
            <a:chExt cx="2431457" cy="3112744"/>
          </a:xfrm>
        </p:grpSpPr>
        <p:pic>
          <p:nvPicPr>
            <p:cNvPr id="20" name="图片 19" descr="QR 代码&#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68606" y="3447127"/>
              <a:ext cx="2431457" cy="2431457"/>
            </a:xfrm>
            <a:prstGeom prst="rect">
              <a:avLst/>
            </a:prstGeom>
          </p:spPr>
        </p:pic>
        <p:sp>
          <p:nvSpPr>
            <p:cNvPr id="21" name="TextBox 20"/>
            <p:cNvSpPr txBox="1"/>
            <p:nvPr/>
          </p:nvSpPr>
          <p:spPr>
            <a:xfrm>
              <a:off x="2539857" y="6036651"/>
              <a:ext cx="2288953" cy="523220"/>
            </a:xfrm>
            <a:prstGeom prst="rect">
              <a:avLst/>
            </a:prstGeom>
            <a:noFill/>
          </p:spPr>
          <p:txBody>
            <a:bodyPr wrap="square" rtlCol="0">
              <a:spAutoFit/>
            </a:bodyPr>
            <a:lstStyle/>
            <a:p>
              <a:pPr algn="ctr"/>
              <a:r>
                <a:rPr lang="zh-CN" altLang="en-US" sz="1400" dirty="0" smtClean="0"/>
                <a:t>扫一扫关注“</a:t>
              </a:r>
              <a:r>
                <a:rPr lang="zh-CN" altLang="en-US" sz="1400" dirty="0"/>
                <a:t>中经数据</a:t>
              </a:r>
              <a:r>
                <a:rPr lang="zh-CN" altLang="en-US" sz="1400" dirty="0" smtClean="0"/>
                <a:t>” 随时随地查数据</a:t>
              </a:r>
              <a:endParaRPr lang="zh-CN" altLang="en-US" sz="1400" dirty="0"/>
            </a:p>
          </p:txBody>
        </p:sp>
      </p:grpSp>
      <p:grpSp>
        <p:nvGrpSpPr>
          <p:cNvPr id="27" name="组合 26"/>
          <p:cNvGrpSpPr/>
          <p:nvPr/>
        </p:nvGrpSpPr>
        <p:grpSpPr>
          <a:xfrm>
            <a:off x="5057140" y="1521460"/>
            <a:ext cx="2077720" cy="3916045"/>
            <a:chOff x="8325" y="55"/>
            <a:chExt cx="3272" cy="6167"/>
          </a:xfrm>
        </p:grpSpPr>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 y="55"/>
              <a:ext cx="3272" cy="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3"/>
            <a:stretch>
              <a:fillRect/>
            </a:stretch>
          </p:blipFill>
          <p:spPr>
            <a:xfrm>
              <a:off x="8690" y="869"/>
              <a:ext cx="2541" cy="4512"/>
            </a:xfrm>
            <a:prstGeom prst="rect">
              <a:avLst/>
            </a:prstGeom>
          </p:spPr>
        </p:pic>
      </p:grpSp>
      <p:grpSp>
        <p:nvGrpSpPr>
          <p:cNvPr id="28" name="组合 27"/>
          <p:cNvGrpSpPr/>
          <p:nvPr/>
        </p:nvGrpSpPr>
        <p:grpSpPr>
          <a:xfrm>
            <a:off x="7150735" y="1527810"/>
            <a:ext cx="2077720" cy="3915410"/>
            <a:chOff x="11536" y="65"/>
            <a:chExt cx="3272" cy="6166"/>
          </a:xfrm>
        </p:grpSpPr>
        <p:pic>
          <p:nvPicPr>
            <p:cNvPr id="22" name="Picture 4"/>
            <p:cNvPicPr>
              <a:picLocks noChangeAspect="1" noChangeArrowheads="1"/>
            </p:cNvPicPr>
            <p:nvPr>
              <p:custDataLst>
                <p:tags r:id="rId4"/>
              </p:custDataLst>
            </p:nvPr>
          </p:nvPicPr>
          <p:blipFill>
            <a:blip r:embed="rId2">
              <a:extLst>
                <a:ext uri="{28A0092B-C50C-407E-A947-70E740481C1C}">
                  <a14:useLocalDpi xmlns:a14="http://schemas.microsoft.com/office/drawing/2010/main" val="0"/>
                </a:ext>
              </a:extLst>
            </a:blip>
            <a:srcRect/>
            <a:stretch>
              <a:fillRect/>
            </a:stretch>
          </p:blipFill>
          <p:spPr bwMode="auto">
            <a:xfrm>
              <a:off x="11536" y="65"/>
              <a:ext cx="3272" cy="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图片 22"/>
            <p:cNvPicPr>
              <a:picLocks noChangeAspect="1"/>
            </p:cNvPicPr>
            <p:nvPr/>
          </p:nvPicPr>
          <p:blipFill>
            <a:blip r:embed="rId5"/>
            <a:stretch>
              <a:fillRect/>
            </a:stretch>
          </p:blipFill>
          <p:spPr>
            <a:xfrm>
              <a:off x="11932" y="927"/>
              <a:ext cx="2475" cy="4454"/>
            </a:xfrm>
            <a:prstGeom prst="rect">
              <a:avLst/>
            </a:prstGeom>
          </p:spPr>
        </p:pic>
      </p:grpSp>
      <p:grpSp>
        <p:nvGrpSpPr>
          <p:cNvPr id="13" name="组合 12"/>
          <p:cNvGrpSpPr/>
          <p:nvPr/>
        </p:nvGrpSpPr>
        <p:grpSpPr>
          <a:xfrm>
            <a:off x="9225915" y="1447800"/>
            <a:ext cx="2072640" cy="4054475"/>
            <a:chOff x="9836611" y="2143819"/>
            <a:chExt cx="2228850" cy="4200525"/>
          </a:xfrm>
        </p:grpSpPr>
        <p:pic>
          <p:nvPicPr>
            <p:cNvPr id="14" name="Picture 4"/>
            <p:cNvPicPr>
              <a:picLocks noChangeAspect="1" noChangeArrowheads="1"/>
            </p:cNvPicPr>
            <p:nvPr>
              <p:custDataLst>
                <p:tags r:id="rId6"/>
              </p:custDataLst>
            </p:nvPr>
          </p:nvPicPr>
          <p:blipFill>
            <a:blip r:embed="rId2">
              <a:extLst>
                <a:ext uri="{28A0092B-C50C-407E-A947-70E740481C1C}">
                  <a14:useLocalDpi xmlns:a14="http://schemas.microsoft.com/office/drawing/2010/main" val="0"/>
                </a:ext>
              </a:extLst>
            </a:blip>
            <a:srcRect/>
            <a:stretch>
              <a:fillRect/>
            </a:stretch>
          </p:blipFill>
          <p:spPr bwMode="auto">
            <a:xfrm>
              <a:off x="9836611" y="2143819"/>
              <a:ext cx="222885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0106521" y="2713451"/>
              <a:ext cx="1685676" cy="303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组合 4"/>
          <p:cNvGrpSpPr/>
          <p:nvPr/>
        </p:nvGrpSpPr>
        <p:grpSpPr>
          <a:xfrm>
            <a:off x="2926080" y="1557655"/>
            <a:ext cx="2127250" cy="3933190"/>
            <a:chOff x="4608" y="2453"/>
            <a:chExt cx="3350" cy="6194"/>
          </a:xfrm>
        </p:grpSpPr>
        <p:grpSp>
          <p:nvGrpSpPr>
            <p:cNvPr id="8" name="组合 7"/>
            <p:cNvGrpSpPr/>
            <p:nvPr/>
          </p:nvGrpSpPr>
          <p:grpSpPr>
            <a:xfrm>
              <a:off x="4608" y="2453"/>
              <a:ext cx="3350" cy="6194"/>
              <a:chOff x="8160049" y="2386962"/>
              <a:chExt cx="2228850" cy="4200525"/>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0049" y="2386962"/>
                <a:ext cx="222885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3911" y="2971712"/>
                <a:ext cx="1698172" cy="305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圆角矩形 14"/>
            <p:cNvSpPr/>
            <p:nvPr/>
          </p:nvSpPr>
          <p:spPr>
            <a:xfrm>
              <a:off x="6830" y="6547"/>
              <a:ext cx="543" cy="311"/>
            </a:xfrm>
            <a:prstGeom prst="roundRect">
              <a:avLst/>
            </a:prstGeom>
            <a:noFill/>
            <a:ln w="28575">
              <a:solidFill>
                <a:srgbClr val="C0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fld id="{0D3CFCF8-63F5-4B46-9207-5DA06F107436}" type="slidenum">
              <a:rPr lang="zh-CN" altLang="en-US" smtClean="0"/>
            </a:fld>
            <a:endParaRPr lang="zh-CN" altLang="en-US"/>
          </a:p>
        </p:txBody>
      </p:sp>
      <p:pic>
        <p:nvPicPr>
          <p:cNvPr id="3" name="图片 2"/>
          <p:cNvPicPr>
            <a:picLocks noChangeAspect="1"/>
          </p:cNvPicPr>
          <p:nvPr/>
        </p:nvPicPr>
        <p:blipFill>
          <a:blip r:embed="rId1"/>
          <a:stretch>
            <a:fillRect/>
          </a:stretch>
        </p:blipFill>
        <p:spPr>
          <a:xfrm>
            <a:off x="0" y="888092"/>
            <a:ext cx="7178675" cy="5469166"/>
          </a:xfrm>
          <a:prstGeom prst="rect">
            <a:avLst/>
          </a:prstGeom>
        </p:spPr>
      </p:pic>
      <p:sp>
        <p:nvSpPr>
          <p:cNvPr id="4" name="标题 3073"/>
          <p:cNvSpPr txBox="1">
            <a:spLocks noChangeArrowheads="1"/>
          </p:cNvSpPr>
          <p:nvPr/>
        </p:nvSpPr>
        <p:spPr>
          <a:xfrm>
            <a:off x="926465" y="233680"/>
            <a:ext cx="7178675" cy="5467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2A579A"/>
                </a:solidFill>
                <a:latin typeface="微软雅黑" panose="020B0503020204020204" pitchFamily="34" charset="-122"/>
                <a:ea typeface="微软雅黑" panose="020B0503020204020204" pitchFamily="34" charset="-122"/>
              </a:rPr>
              <a:t>信息素养</a:t>
            </a:r>
            <a:endParaRPr lang="zh-CN" altLang="en-US" sz="2800" b="1" dirty="0">
              <a:solidFill>
                <a:srgbClr val="2A579A"/>
              </a:solidFill>
              <a:latin typeface="微软雅黑" panose="020B0503020204020204" pitchFamily="34" charset="-122"/>
              <a:ea typeface="微软雅黑" panose="020B0503020204020204" pitchFamily="34" charset="-122"/>
            </a:endParaRPr>
          </a:p>
        </p:txBody>
      </p:sp>
      <p:sp>
        <p:nvSpPr>
          <p:cNvPr id="5" name="文本占位符 3074"/>
          <p:cNvSpPr txBox="1">
            <a:spLocks noChangeArrowheads="1"/>
          </p:cNvSpPr>
          <p:nvPr/>
        </p:nvSpPr>
        <p:spPr>
          <a:xfrm>
            <a:off x="7357731" y="1959118"/>
            <a:ext cx="4731488" cy="31551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buNone/>
              <a:defRPr/>
            </a:pPr>
            <a:r>
              <a:rPr lang="zh-CN" altLang="en-US" sz="2400" b="1" dirty="0">
                <a:latin typeface="微软雅黑" panose="020B0503020204020204" pitchFamily="34" charset="-122"/>
                <a:ea typeface="微软雅黑" panose="020B0503020204020204" pitchFamily="34" charset="-122"/>
              </a:rPr>
              <a:t>信息素养</a:t>
            </a:r>
            <a:r>
              <a:rPr lang="zh-CN" altLang="en-US" sz="2400" dirty="0">
                <a:latin typeface="微软雅黑" panose="020B0503020204020204" pitchFamily="34" charset="-122"/>
                <a:ea typeface="微软雅黑" panose="020B0503020204020204" pitchFamily="34" charset="-122"/>
              </a:rPr>
              <a:t>就是在信息社会中，个体成员在生活、学习和工作三大现实场景下所需要具备的</a:t>
            </a:r>
            <a:r>
              <a:rPr lang="zh-CN" altLang="en-US" sz="2400" b="1" dirty="0">
                <a:latin typeface="微软雅黑" panose="020B0503020204020204" pitchFamily="34" charset="-122"/>
                <a:ea typeface="微软雅黑" panose="020B0503020204020204" pitchFamily="34" charset="-122"/>
              </a:rPr>
              <a:t>信息意识、信息知识、信息能力和信息伦理</a:t>
            </a:r>
            <a:r>
              <a:rPr lang="zh-CN" altLang="en-US" sz="2400" dirty="0">
                <a:latin typeface="微软雅黑" panose="020B0503020204020204" pitchFamily="34" charset="-122"/>
                <a:ea typeface="微软雅黑" panose="020B0503020204020204" pitchFamily="34" charset="-122"/>
              </a:rPr>
              <a:t>等多个方面的总和。</a:t>
            </a: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ts val="0"/>
              </a:spcBef>
              <a:buNone/>
              <a:defRPr/>
            </a:pP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ts val="0"/>
              </a:spcBef>
              <a:buNone/>
              <a:defRPr/>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信息素养通识教程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，潘燕桃、肖鹏主编，高等教育出版社</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a:xfrm>
            <a:off x="1100107" y="3835088"/>
            <a:ext cx="2231353" cy="428625"/>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免费注册</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3686919" y="3835088"/>
            <a:ext cx="2231353" cy="767080"/>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移动端实时浏览最新数据</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6273731" y="3835088"/>
            <a:ext cx="2231353" cy="767080"/>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百度AI自然语言搜索</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 name="矩形 3"/>
          <p:cNvSpPr>
            <a:spLocks noChangeArrowheads="1"/>
          </p:cNvSpPr>
          <p:nvPr>
            <p:custDataLst>
              <p:tags r:id="rId1"/>
            </p:custDataLst>
          </p:nvPr>
        </p:nvSpPr>
        <p:spPr bwMode="auto">
          <a:xfrm>
            <a:off x="887123" y="249771"/>
            <a:ext cx="5599592"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zh-CN" altLang="en-US" sz="2800" b="1" dirty="0">
                <a:solidFill>
                  <a:srgbClr val="2A579A"/>
                </a:solidFill>
                <a:cs typeface="等线 Light" panose="02010600030101010101" charset="-122"/>
                <a:sym typeface="Impact" panose="020B0806030902050204" pitchFamily="34" charset="0"/>
              </a:rPr>
              <a:t>中经数据全站查</a:t>
            </a:r>
            <a:r>
              <a:rPr lang="en-US" altLang="zh-CN" sz="2800" b="1" dirty="0">
                <a:solidFill>
                  <a:srgbClr val="2A579A"/>
                </a:solidFill>
                <a:cs typeface="等线 Light" panose="02010600030101010101" charset="-122"/>
                <a:sym typeface="Impact" panose="020B0806030902050204" pitchFamily="34" charset="0"/>
              </a:rPr>
              <a:t>—</a:t>
            </a:r>
            <a:r>
              <a:rPr lang="zh-CN" altLang="en-US" sz="2800" b="1" dirty="0">
                <a:solidFill>
                  <a:srgbClr val="2A579A"/>
                </a:solidFill>
                <a:cs typeface="等线 Light" panose="02010600030101010101" charset="-122"/>
                <a:sym typeface="Impact" panose="020B0806030902050204" pitchFamily="34" charset="0"/>
              </a:rPr>
              <a:t>移动端实时浏览</a:t>
            </a:r>
            <a:endParaRPr lang="zh-CN" altLang="en-US" sz="2800" b="1" dirty="0">
              <a:solidFill>
                <a:srgbClr val="2A579A"/>
              </a:solidFill>
              <a:cs typeface="等线 Light" panose="02010600030101010101" charset="-122"/>
              <a:sym typeface="Impact" panose="020B0806030902050204" pitchFamily="34" charset="0"/>
            </a:endParaRPr>
          </a:p>
        </p:txBody>
      </p:sp>
      <p:pic>
        <p:nvPicPr>
          <p:cNvPr id="11" name="图片 10" descr="口号2"/>
          <p:cNvPicPr>
            <a:picLocks noChangeAspect="1"/>
          </p:cNvPicPr>
          <p:nvPr userDrawn="1">
            <p:custDataLst>
              <p:tags r:id="rId2"/>
            </p:custDataLst>
          </p:nvPr>
        </p:nvPicPr>
        <p:blipFill>
          <a:blip r:embed="rId3"/>
          <a:stretch>
            <a:fillRect/>
          </a:stretch>
        </p:blipFill>
        <p:spPr>
          <a:xfrm>
            <a:off x="9832975" y="6410960"/>
            <a:ext cx="1386840" cy="255905"/>
          </a:xfrm>
          <a:prstGeom prst="rect">
            <a:avLst/>
          </a:prstGeom>
        </p:spPr>
      </p:pic>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1655445"/>
            <a:ext cx="2077720" cy="405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标题 3073"/>
          <p:cNvSpPr txBox="1">
            <a:spLocks noChangeArrowheads="1"/>
          </p:cNvSpPr>
          <p:nvPr>
            <p:custDataLst>
              <p:tags r:id="rId5"/>
            </p:custDataLst>
          </p:nvPr>
        </p:nvSpPr>
        <p:spPr bwMode="auto">
          <a:xfrm>
            <a:off x="335870" y="2038605"/>
            <a:ext cx="432393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400" b="1" dirty="0">
                <a:solidFill>
                  <a:srgbClr val="00B050"/>
                </a:solidFill>
                <a:latin typeface="微软雅黑" panose="020B0503020204020204" pitchFamily="34" charset="-122"/>
                <a:ea typeface="微软雅黑" panose="020B0503020204020204" pitchFamily="34" charset="-122"/>
                <a:cs typeface="等线 Light" panose="02010600030101010101" charset="-122"/>
              </a:rPr>
              <a:t>移动端</a:t>
            </a:r>
            <a:r>
              <a:rPr lang="zh-CN" altLang="en-US" sz="2400" b="1" dirty="0" smtClean="0">
                <a:solidFill>
                  <a:srgbClr val="00B050"/>
                </a:solidFill>
                <a:latin typeface="微软雅黑" panose="020B0503020204020204" pitchFamily="34" charset="-122"/>
                <a:ea typeface="微软雅黑" panose="020B0503020204020204" pitchFamily="34" charset="-122"/>
                <a:cs typeface="等线 Light" panose="02010600030101010101" charset="-122"/>
              </a:rPr>
              <a:t>：</a:t>
            </a:r>
            <a:endParaRPr lang="en-US" altLang="zh-CN" sz="2400" b="1" dirty="0" smtClean="0">
              <a:solidFill>
                <a:srgbClr val="00B050"/>
              </a:solidFill>
              <a:latin typeface="微软雅黑" panose="020B0503020204020204" pitchFamily="34" charset="-122"/>
              <a:ea typeface="微软雅黑" panose="020B0503020204020204" pitchFamily="34" charset="-122"/>
              <a:cs typeface="等线 Light" panose="02010600030101010101" charset="-122"/>
            </a:endParaRPr>
          </a:p>
          <a:p>
            <a:pPr eaLnBrk="1" hangingPunct="1">
              <a:lnSpc>
                <a:spcPct val="90000"/>
              </a:lnSpc>
            </a:pPr>
            <a:r>
              <a:rPr lang="zh-CN" altLang="en-US" sz="2000" dirty="0" smtClean="0">
                <a:solidFill>
                  <a:srgbClr val="2F497D"/>
                </a:solidFill>
                <a:latin typeface="微软雅黑" panose="020B0503020204020204" pitchFamily="34" charset="-122"/>
                <a:ea typeface="微软雅黑" panose="020B0503020204020204" pitchFamily="34" charset="-122"/>
                <a:cs typeface="等线 Light" panose="02010600030101010101" charset="-122"/>
              </a:rPr>
              <a:t>中</a:t>
            </a:r>
            <a:r>
              <a:rPr lang="zh-CN" altLang="en-US" sz="2000" dirty="0">
                <a:solidFill>
                  <a:srgbClr val="2F497D"/>
                </a:solidFill>
                <a:latin typeface="微软雅黑" panose="020B0503020204020204" pitchFamily="34" charset="-122"/>
                <a:ea typeface="微软雅黑" panose="020B0503020204020204" pitchFamily="34" charset="-122"/>
                <a:cs typeface="等线 Light" panose="02010600030101010101" charset="-122"/>
              </a:rPr>
              <a:t>经数据微信公众号</a:t>
            </a:r>
            <a:endParaRPr lang="zh-CN" altLang="en-US" sz="2000" dirty="0">
              <a:solidFill>
                <a:srgbClr val="2F497D"/>
              </a:solidFill>
              <a:latin typeface="微软雅黑" panose="020B0503020204020204" pitchFamily="34" charset="-122"/>
              <a:ea typeface="微软雅黑" panose="020B0503020204020204" pitchFamily="34" charset="-122"/>
              <a:cs typeface="等线 Light" panose="02010600030101010101" charset="-122"/>
            </a:endParaRPr>
          </a:p>
        </p:txBody>
      </p:sp>
      <p:grpSp>
        <p:nvGrpSpPr>
          <p:cNvPr id="5" name="组合 4"/>
          <p:cNvGrpSpPr/>
          <p:nvPr/>
        </p:nvGrpSpPr>
        <p:grpSpPr>
          <a:xfrm>
            <a:off x="646590" y="2713487"/>
            <a:ext cx="1958604" cy="2521943"/>
            <a:chOff x="2468606" y="3447127"/>
            <a:chExt cx="2431457" cy="3112744"/>
          </a:xfrm>
        </p:grpSpPr>
        <p:pic>
          <p:nvPicPr>
            <p:cNvPr id="20" name="图片 19" descr="QR 代码&#10;&#10;描述已自动生成"/>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468606" y="3447127"/>
              <a:ext cx="2431457" cy="2431457"/>
            </a:xfrm>
            <a:prstGeom prst="rect">
              <a:avLst/>
            </a:prstGeom>
          </p:spPr>
        </p:pic>
        <p:sp>
          <p:nvSpPr>
            <p:cNvPr id="21" name="TextBox 20"/>
            <p:cNvSpPr txBox="1"/>
            <p:nvPr>
              <p:custDataLst>
                <p:tags r:id="rId8"/>
              </p:custDataLst>
            </p:nvPr>
          </p:nvSpPr>
          <p:spPr>
            <a:xfrm>
              <a:off x="2539857" y="6036651"/>
              <a:ext cx="2288953" cy="523220"/>
            </a:xfrm>
            <a:prstGeom prst="rect">
              <a:avLst/>
            </a:prstGeom>
            <a:noFill/>
          </p:spPr>
          <p:txBody>
            <a:bodyPr wrap="square" rtlCol="0">
              <a:spAutoFit/>
            </a:bodyPr>
            <a:lstStyle/>
            <a:p>
              <a:pPr algn="ctr"/>
              <a:r>
                <a:rPr lang="zh-CN" altLang="en-US" sz="1400" dirty="0" smtClean="0"/>
                <a:t>扫一扫关注“</a:t>
              </a:r>
              <a:r>
                <a:rPr lang="zh-CN" altLang="en-US" sz="1400" dirty="0"/>
                <a:t>中经数据</a:t>
              </a:r>
              <a:r>
                <a:rPr lang="zh-CN" altLang="en-US" sz="1400" dirty="0" smtClean="0"/>
                <a:t>” 随时随地查数据</a:t>
              </a:r>
              <a:endParaRPr lang="zh-CN" altLang="en-US" sz="1400" dirty="0"/>
            </a:p>
          </p:txBody>
        </p:sp>
      </p:grpSp>
      <p:sp>
        <p:nvSpPr>
          <p:cNvPr id="10" name="标题 3073"/>
          <p:cNvSpPr txBox="1">
            <a:spLocks noChangeArrowheads="1"/>
          </p:cNvSpPr>
          <p:nvPr>
            <p:custDataLst>
              <p:tags r:id="rId9"/>
            </p:custDataLst>
          </p:nvPr>
        </p:nvSpPr>
        <p:spPr bwMode="auto">
          <a:xfrm>
            <a:off x="704469" y="1000051"/>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4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移动端实时查询浏览最新数据</a:t>
            </a:r>
            <a:endParaRPr lang="zh-CN" altLang="en-US" sz="24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grpSp>
        <p:nvGrpSpPr>
          <p:cNvPr id="3" name="组合 2"/>
          <p:cNvGrpSpPr/>
          <p:nvPr/>
        </p:nvGrpSpPr>
        <p:grpSpPr>
          <a:xfrm>
            <a:off x="5293995" y="1658620"/>
            <a:ext cx="2072640" cy="4053840"/>
            <a:chOff x="8337" y="2612"/>
            <a:chExt cx="3264" cy="6384"/>
          </a:xfrm>
        </p:grpSpPr>
        <p:grpSp>
          <p:nvGrpSpPr>
            <p:cNvPr id="15" name="组合 14"/>
            <p:cNvGrpSpPr/>
            <p:nvPr/>
          </p:nvGrpSpPr>
          <p:grpSpPr>
            <a:xfrm>
              <a:off x="8337" y="2612"/>
              <a:ext cx="3264" cy="6384"/>
              <a:chOff x="6633" y="2344"/>
              <a:chExt cx="3264" cy="6384"/>
            </a:xfrm>
          </p:grpSpPr>
          <p:pic>
            <p:nvPicPr>
              <p:cNvPr id="14" name="Picture 4"/>
              <p:cNvPicPr>
                <a:picLocks noChangeAspect="1" noChangeArrowheads="1"/>
              </p:cNvPicPr>
              <p:nvPr>
                <p:custDataLst>
                  <p:tags r:id="rId10"/>
                </p:custDataLst>
              </p:nvPr>
            </p:nvPicPr>
            <p:blipFill>
              <a:blip r:embed="rId4">
                <a:extLst>
                  <a:ext uri="{28A0092B-C50C-407E-A947-70E740481C1C}">
                    <a14:useLocalDpi xmlns:a14="http://schemas.microsoft.com/office/drawing/2010/main" val="0"/>
                  </a:ext>
                </a:extLst>
              </a:blip>
              <a:srcRect/>
              <a:stretch>
                <a:fillRect/>
              </a:stretch>
            </p:blipFill>
            <p:spPr bwMode="auto">
              <a:xfrm>
                <a:off x="6633" y="2344"/>
                <a:ext cx="3264" cy="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p:cNvPicPr>
                <a:picLocks noChangeAspect="1"/>
              </p:cNvPicPr>
              <p:nvPr/>
            </p:nvPicPr>
            <p:blipFill>
              <a:blip r:embed="rId11"/>
              <a:stretch>
                <a:fillRect/>
              </a:stretch>
            </p:blipFill>
            <p:spPr>
              <a:xfrm>
                <a:off x="7020" y="3210"/>
                <a:ext cx="2475" cy="4669"/>
              </a:xfrm>
              <a:prstGeom prst="rect">
                <a:avLst/>
              </a:prstGeom>
            </p:spPr>
          </p:pic>
        </p:grpSp>
        <p:sp>
          <p:nvSpPr>
            <p:cNvPr id="19" name="圆角矩形 18"/>
            <p:cNvSpPr/>
            <p:nvPr/>
          </p:nvSpPr>
          <p:spPr>
            <a:xfrm>
              <a:off x="8806" y="5703"/>
              <a:ext cx="1721" cy="375"/>
            </a:xfrm>
            <a:prstGeom prst="roundRect">
              <a:avLst/>
            </a:prstGeom>
            <a:noFill/>
            <a:ln w="19050">
              <a:solidFill>
                <a:srgbClr val="C00000"/>
              </a:solidFill>
            </a:ln>
            <a:extLst>
              <a:ext uri="{909E8E84-426E-40DD-AFC4-6F175D3DCCD1}">
                <a14:hiddenFill xmlns:a14="http://schemas.microsoft.com/office/drawing/2010/main">
                  <a:solidFill>
                    <a:srgbClr val="FFFF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29" name="图片 28"/>
          <p:cNvPicPr>
            <a:picLocks noChangeAspect="1"/>
          </p:cNvPicPr>
          <p:nvPr/>
        </p:nvPicPr>
        <p:blipFill>
          <a:blip r:embed="rId12"/>
          <a:stretch>
            <a:fillRect/>
          </a:stretch>
        </p:blipFill>
        <p:spPr>
          <a:xfrm>
            <a:off x="7648575" y="2205355"/>
            <a:ext cx="1595120" cy="2964815"/>
          </a:xfrm>
          <a:prstGeom prst="rect">
            <a:avLst/>
          </a:prstGeom>
        </p:spPr>
      </p:pic>
      <p:grpSp>
        <p:nvGrpSpPr>
          <p:cNvPr id="31" name="组合 30"/>
          <p:cNvGrpSpPr/>
          <p:nvPr/>
        </p:nvGrpSpPr>
        <p:grpSpPr>
          <a:xfrm>
            <a:off x="9638665" y="1651636"/>
            <a:ext cx="2077720" cy="4055768"/>
            <a:chOff x="11674" y="2891"/>
            <a:chExt cx="3272" cy="6167"/>
          </a:xfrm>
        </p:grpSpPr>
        <p:pic>
          <p:nvPicPr>
            <p:cNvPr id="17" name="Picture 4"/>
            <p:cNvPicPr>
              <a:picLocks noChangeAspect="1" noChangeArrowheads="1"/>
            </p:cNvPicPr>
            <p:nvPr>
              <p:custDataLst>
                <p:tags r:id="rId13"/>
              </p:custDataLst>
            </p:nvPr>
          </p:nvPicPr>
          <p:blipFill>
            <a:blip r:embed="rId4">
              <a:extLst>
                <a:ext uri="{28A0092B-C50C-407E-A947-70E740481C1C}">
                  <a14:useLocalDpi xmlns:a14="http://schemas.microsoft.com/office/drawing/2010/main" val="0"/>
                </a:ext>
              </a:extLst>
            </a:blip>
            <a:srcRect/>
            <a:stretch>
              <a:fillRect/>
            </a:stretch>
          </p:blipFill>
          <p:spPr bwMode="auto">
            <a:xfrm>
              <a:off x="11674" y="2891"/>
              <a:ext cx="3272" cy="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图片 29"/>
            <p:cNvPicPr>
              <a:picLocks noChangeAspect="1"/>
            </p:cNvPicPr>
            <p:nvPr/>
          </p:nvPicPr>
          <p:blipFill>
            <a:blip r:embed="rId14"/>
            <a:stretch>
              <a:fillRect/>
            </a:stretch>
          </p:blipFill>
          <p:spPr>
            <a:xfrm>
              <a:off x="12039" y="3638"/>
              <a:ext cx="2543" cy="4608"/>
            </a:xfrm>
            <a:prstGeom prst="rect">
              <a:avLst/>
            </a:prstGeom>
          </p:spPr>
        </p:pic>
      </p:grpSp>
      <p:grpSp>
        <p:nvGrpSpPr>
          <p:cNvPr id="35" name="组合 34"/>
          <p:cNvGrpSpPr/>
          <p:nvPr/>
        </p:nvGrpSpPr>
        <p:grpSpPr>
          <a:xfrm>
            <a:off x="3135630" y="1774190"/>
            <a:ext cx="2127250" cy="3933190"/>
            <a:chOff x="8745538" y="2283204"/>
            <a:chExt cx="2228850" cy="4200525"/>
          </a:xfrm>
        </p:grpSpPr>
        <p:pic>
          <p:nvPicPr>
            <p:cNvPr id="43" name="Picture 4"/>
            <p:cNvPicPr>
              <a:picLocks noChangeAspect="1" noChangeArrowheads="1"/>
            </p:cNvPicPr>
            <p:nvPr>
              <p:custDataLst>
                <p:tags r:id="rId15"/>
              </p:custDataLst>
            </p:nvPr>
          </p:nvPicPr>
          <p:blipFill>
            <a:blip r:embed="rId4">
              <a:extLst>
                <a:ext uri="{28A0092B-C50C-407E-A947-70E740481C1C}">
                  <a14:useLocalDpi xmlns:a14="http://schemas.microsoft.com/office/drawing/2010/main" val="0"/>
                </a:ext>
              </a:extLst>
            </a:blip>
            <a:srcRect/>
            <a:stretch>
              <a:fillRect/>
            </a:stretch>
          </p:blipFill>
          <p:spPr bwMode="auto">
            <a:xfrm>
              <a:off x="8745538" y="2283204"/>
              <a:ext cx="222885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p:cNvPicPr>
              <a:picLocks noChangeAspect="1" noChangeArrowheads="1"/>
            </p:cNvPicPr>
            <p:nvPr>
              <p:custDataLst>
                <p:tags r:id="rId1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9013372" y="2853712"/>
              <a:ext cx="1698172" cy="305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组合 49"/>
          <p:cNvGrpSpPr/>
          <p:nvPr/>
        </p:nvGrpSpPr>
        <p:grpSpPr>
          <a:xfrm>
            <a:off x="4418362" y="4038954"/>
            <a:ext cx="676275" cy="914400"/>
            <a:chOff x="4662202" y="4930494"/>
            <a:chExt cx="676275" cy="914400"/>
          </a:xfrm>
        </p:grpSpPr>
        <p:pic>
          <p:nvPicPr>
            <p:cNvPr id="51" name="Picture 6"/>
            <p:cNvPicPr>
              <a:picLocks noChangeAspect="1" noChangeArrowheads="1"/>
            </p:cNvPicPr>
            <p:nvPr>
              <p:custDataLst>
                <p:tags r:id="rId18"/>
              </p:custDataLst>
            </p:nvPr>
          </p:nvPicPr>
          <p:blipFill>
            <a:blip r:embed="rId19">
              <a:extLst>
                <a:ext uri="{28A0092B-C50C-407E-A947-70E740481C1C}">
                  <a14:useLocalDpi xmlns:a14="http://schemas.microsoft.com/office/drawing/2010/main" val="0"/>
                </a:ext>
              </a:extLst>
            </a:blip>
            <a:srcRect/>
            <a:stretch>
              <a:fillRect/>
            </a:stretch>
          </p:blipFill>
          <p:spPr bwMode="auto">
            <a:xfrm>
              <a:off x="4662202" y="4930494"/>
              <a:ext cx="676275"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圆角矩形 51"/>
            <p:cNvSpPr/>
            <p:nvPr>
              <p:custDataLst>
                <p:tags r:id="rId20"/>
              </p:custDataLst>
            </p:nvPr>
          </p:nvSpPr>
          <p:spPr>
            <a:xfrm>
              <a:off x="4716037" y="5324963"/>
              <a:ext cx="482880" cy="125462"/>
            </a:xfrm>
            <a:prstGeom prst="round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PC</a:t>
            </a: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端访问</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6194" y="877813"/>
            <a:ext cx="8906956" cy="558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219710" y="1302385"/>
            <a:ext cx="7268210" cy="3568700"/>
          </a:xfrm>
          <a:prstGeom prst="rect">
            <a:avLst/>
          </a:prstGeom>
        </p:spPr>
      </p:pic>
      <p:sp>
        <p:nvSpPr>
          <p:cNvPr id="8" name="标题 3073"/>
          <p:cNvSpPr txBox="1">
            <a:spLocks noChangeArrowheads="1"/>
          </p:cNvSpPr>
          <p:nvPr>
            <p:custDataLst>
              <p:tags r:id="rId3"/>
            </p:custDataLst>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PC</a:t>
            </a: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端访问</a:t>
            </a:r>
            <a:r>
              <a:rPr lang="en-US" altLang="zh-CN"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a:t>
            </a:r>
            <a:r>
              <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rPr>
              <a:t>图书馆</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pic>
        <p:nvPicPr>
          <p:cNvPr id="10" name="图片 9"/>
          <p:cNvPicPr>
            <a:picLocks noChangeAspect="1"/>
          </p:cNvPicPr>
          <p:nvPr/>
        </p:nvPicPr>
        <p:blipFill>
          <a:blip r:embed="rId4"/>
          <a:stretch>
            <a:fillRect/>
          </a:stretch>
        </p:blipFill>
        <p:spPr>
          <a:xfrm>
            <a:off x="1745615" y="1302385"/>
            <a:ext cx="5541010" cy="3793490"/>
          </a:xfrm>
          <a:prstGeom prst="rect">
            <a:avLst/>
          </a:prstGeom>
        </p:spPr>
      </p:pic>
      <p:pic>
        <p:nvPicPr>
          <p:cNvPr id="11" name="图片 10"/>
          <p:cNvPicPr>
            <a:picLocks noChangeAspect="1"/>
          </p:cNvPicPr>
          <p:nvPr/>
        </p:nvPicPr>
        <p:blipFill>
          <a:blip r:embed="rId5"/>
          <a:stretch>
            <a:fillRect/>
          </a:stretch>
        </p:blipFill>
        <p:spPr>
          <a:xfrm>
            <a:off x="4022090" y="1302385"/>
            <a:ext cx="6840855" cy="5275580"/>
          </a:xfrm>
          <a:prstGeom prst="rect">
            <a:avLst/>
          </a:prstGeom>
        </p:spPr>
      </p:pic>
      <p:pic>
        <p:nvPicPr>
          <p:cNvPr id="12" name="图片 11"/>
          <p:cNvPicPr>
            <a:picLocks noChangeAspect="1"/>
          </p:cNvPicPr>
          <p:nvPr/>
        </p:nvPicPr>
        <p:blipFill>
          <a:blip r:embed="rId6"/>
          <a:stretch>
            <a:fillRect/>
          </a:stretch>
        </p:blipFill>
        <p:spPr>
          <a:xfrm>
            <a:off x="6289040" y="1181100"/>
            <a:ext cx="5979795" cy="57537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1687830" y="1343025"/>
            <a:ext cx="6856730" cy="4171315"/>
          </a:xfrm>
          <a:prstGeom prst="rect">
            <a:avLst/>
          </a:prstGeom>
        </p:spPr>
      </p:pic>
      <p:sp>
        <p:nvSpPr>
          <p:cNvPr id="8" name="标题 3073"/>
          <p:cNvSpPr txBox="1">
            <a:spLocks noChangeArrowheads="1"/>
          </p:cNvSpPr>
          <p:nvPr>
            <p:custDataLst>
              <p:tags r:id="rId3"/>
            </p:custDataLst>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中经网统计数据库</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rPr>
              <a:t>—</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rPr>
              <a:t>db.cei.cn</a:t>
            </a:r>
            <a:endPar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27249" y="1223247"/>
            <a:ext cx="8799553" cy="5634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4" name="矩形 3"/>
          <p:cNvSpPr/>
          <p:nvPr/>
        </p:nvSpPr>
        <p:spPr>
          <a:xfrm>
            <a:off x="3691228" y="853915"/>
            <a:ext cx="4204997" cy="369332"/>
          </a:xfrm>
          <a:prstGeom prst="rect">
            <a:avLst/>
          </a:prstGeom>
        </p:spPr>
        <p:txBody>
          <a:bodyPr wrap="none">
            <a:spAutoFit/>
          </a:bodyPr>
          <a:lstStyle/>
          <a:p>
            <a:r>
              <a:rPr lang="zh-CN" altLang="en-US" b="1" dirty="0">
                <a:solidFill>
                  <a:schemeClr val="accent2">
                    <a:lumMod val="50000"/>
                  </a:schemeClr>
                </a:solidFill>
                <a:latin typeface="微软雅黑" panose="020B0503020204020204" pitchFamily="34" charset="-122"/>
                <a:ea typeface="微软雅黑" panose="020B0503020204020204" pitchFamily="34" charset="-122"/>
              </a:rPr>
              <a:t>地区</a:t>
            </a:r>
            <a:r>
              <a:rPr lang="en-US" altLang="zh-CN"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b="1" dirty="0">
                <a:solidFill>
                  <a:schemeClr val="accent2">
                    <a:lumMod val="50000"/>
                  </a:schemeClr>
                </a:solidFill>
                <a:latin typeface="微软雅黑" panose="020B0503020204020204" pitchFamily="34" charset="-122"/>
                <a:ea typeface="微软雅黑" panose="020B0503020204020204" pitchFamily="34" charset="-122"/>
              </a:rPr>
              <a:t>频度</a:t>
            </a:r>
            <a:r>
              <a:rPr lang="en-US" altLang="zh-CN"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b="1" dirty="0">
                <a:solidFill>
                  <a:schemeClr val="accent2">
                    <a:lumMod val="50000"/>
                  </a:schemeClr>
                </a:solidFill>
                <a:latin typeface="微软雅黑" panose="020B0503020204020204" pitchFamily="34" charset="-122"/>
                <a:ea typeface="微软雅黑" panose="020B0503020204020204" pitchFamily="34" charset="-122"/>
              </a:rPr>
              <a:t>专题</a:t>
            </a:r>
            <a:r>
              <a:rPr lang="en-US" altLang="zh-CN"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b="1" dirty="0">
                <a:solidFill>
                  <a:schemeClr val="accent2">
                    <a:lumMod val="50000"/>
                  </a:schemeClr>
                </a:solidFill>
                <a:latin typeface="微软雅黑" panose="020B0503020204020204" pitchFamily="34" charset="-122"/>
                <a:ea typeface="微软雅黑" panose="020B0503020204020204" pitchFamily="34" charset="-122"/>
              </a:rPr>
              <a:t>检索</a:t>
            </a:r>
            <a:r>
              <a:rPr lang="en-US" altLang="zh-CN"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b="1" dirty="0">
                <a:solidFill>
                  <a:schemeClr val="accent2">
                    <a:lumMod val="50000"/>
                  </a:schemeClr>
                </a:solidFill>
                <a:latin typeface="微软雅黑" panose="020B0503020204020204" pitchFamily="34" charset="-122"/>
                <a:ea typeface="微软雅黑" panose="020B0503020204020204" pitchFamily="34" charset="-122"/>
              </a:rPr>
              <a:t>展示</a:t>
            </a:r>
            <a:r>
              <a:rPr lang="en-US" altLang="zh-CN"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b="1" dirty="0">
                <a:solidFill>
                  <a:schemeClr val="accent2">
                    <a:lumMod val="50000"/>
                  </a:schemeClr>
                </a:solidFill>
                <a:latin typeface="微软雅黑" panose="020B0503020204020204" pitchFamily="34" charset="-122"/>
                <a:ea typeface="微软雅黑" panose="020B0503020204020204" pitchFamily="34" charset="-122"/>
              </a:rPr>
              <a:t>导出</a:t>
            </a:r>
            <a:endParaRPr lang="zh-CN" altLang="en-US" b="1"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中经网统计数据库</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rPr>
              <a:t>—</a:t>
            </a:r>
            <a:r>
              <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rPr>
              <a:t>db.cei.cn</a:t>
            </a:r>
            <a:endParaRPr lang="en-US" altLang="zh-CN"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sym typeface="+mn-ea"/>
            </a:endParaRPr>
          </a:p>
        </p:txBody>
      </p:sp>
      <p:sp>
        <p:nvSpPr>
          <p:cNvPr id="12" name="TextBox 11"/>
          <p:cNvSpPr txBox="1"/>
          <p:nvPr/>
        </p:nvSpPr>
        <p:spPr>
          <a:xfrm>
            <a:off x="8534211" y="4747737"/>
            <a:ext cx="877163" cy="369332"/>
          </a:xfrm>
          <a:prstGeom prst="rect">
            <a:avLst/>
          </a:prstGeom>
          <a:noFill/>
        </p:spPr>
        <p:txBody>
          <a:bodyPr wrap="none" rtlCol="0">
            <a:spAutoFit/>
          </a:bodyPr>
          <a:lstStyle/>
          <a:p>
            <a:r>
              <a:rPr lang="zh-CN" altLang="en-US" dirty="0" smtClean="0">
                <a:solidFill>
                  <a:schemeClr val="accent2">
                    <a:lumMod val="50000"/>
                  </a:schemeClr>
                </a:solidFill>
                <a:latin typeface="微软雅黑" panose="020B0503020204020204" pitchFamily="34" charset="-122"/>
                <a:ea typeface="微软雅黑" panose="020B0503020204020204" pitchFamily="34" charset="-122"/>
              </a:rPr>
              <a:t>选中区</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268372" y="4744522"/>
            <a:ext cx="1107996" cy="369332"/>
          </a:xfrm>
          <a:prstGeom prst="rect">
            <a:avLst/>
          </a:prstGeom>
          <a:noFill/>
        </p:spPr>
        <p:txBody>
          <a:bodyPr wrap="none" rtlCol="0">
            <a:spAutoFit/>
          </a:bodyPr>
          <a:lstStyle/>
          <a:p>
            <a:r>
              <a:rPr lang="zh-CN" altLang="en-US" dirty="0" smtClean="0">
                <a:solidFill>
                  <a:schemeClr val="accent2">
                    <a:lumMod val="50000"/>
                  </a:schemeClr>
                </a:solidFill>
                <a:latin typeface="微软雅黑" panose="020B0503020204020204" pitchFamily="34" charset="-122"/>
                <a:ea typeface="微软雅黑" panose="020B0503020204020204" pitchFamily="34" charset="-122"/>
              </a:rPr>
              <a:t>指标结构</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5231318" y="4854909"/>
            <a:ext cx="877163" cy="369332"/>
          </a:xfrm>
          <a:prstGeom prst="rect">
            <a:avLst/>
          </a:prstGeom>
          <a:noFill/>
        </p:spPr>
        <p:txBody>
          <a:bodyPr wrap="none" rtlCol="0">
            <a:spAutoFit/>
          </a:bodyPr>
          <a:lstStyle/>
          <a:p>
            <a:r>
              <a:rPr lang="zh-CN" altLang="en-US" dirty="0" smtClean="0">
                <a:solidFill>
                  <a:schemeClr val="accent2">
                    <a:lumMod val="50000"/>
                  </a:schemeClr>
                </a:solidFill>
                <a:latin typeface="微软雅黑" panose="020B0503020204020204" pitchFamily="34" charset="-122"/>
                <a:ea typeface="微软雅黑" panose="020B0503020204020204" pitchFamily="34" charset="-122"/>
              </a:rPr>
              <a:t>备选区</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054" y="1641769"/>
            <a:ext cx="3928934" cy="358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8" y="1637753"/>
            <a:ext cx="7124205" cy="340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153" y="1637753"/>
            <a:ext cx="4233069"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fade">
                                      <p:cBhvr>
                                        <p:cTn id="24" dur="1000"/>
                                        <p:tgtEl>
                                          <p:spTgt spid="11269"/>
                                        </p:tgtEl>
                                      </p:cBhvr>
                                    </p:animEffect>
                                    <p:anim calcmode="lin" valueType="num">
                                      <p:cBhvr>
                                        <p:cTn id="25" dur="1000" fill="hold"/>
                                        <p:tgtEl>
                                          <p:spTgt spid="11269"/>
                                        </p:tgtEl>
                                        <p:attrNameLst>
                                          <p:attrName>ppt_x</p:attrName>
                                        </p:attrNameLst>
                                      </p:cBhvr>
                                      <p:tavLst>
                                        <p:tav tm="0">
                                          <p:val>
                                            <p:strVal val="#ppt_x"/>
                                          </p:val>
                                        </p:tav>
                                        <p:tav tm="100000">
                                          <p:val>
                                            <p:strVal val="#ppt_x"/>
                                          </p:val>
                                        </p:tav>
                                      </p:tavLst>
                                    </p:anim>
                                    <p:anim calcmode="lin" valueType="num">
                                      <p:cBhvr>
                                        <p:cTn id="26"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noProof="1">
                <a:solidFill>
                  <a:srgbClr val="2A579A"/>
                </a:solidFill>
                <a:latin typeface="微软雅黑" panose="020B0503020204020204" pitchFamily="34" charset="-122"/>
                <a:ea typeface="微软雅黑" panose="020B0503020204020204" pitchFamily="34" charset="-122"/>
              </a:rPr>
              <a:t>PC</a:t>
            </a:r>
            <a:r>
              <a:rPr lang="zh-CN" altLang="en-US" sz="2800" b="1" noProof="1">
                <a:solidFill>
                  <a:srgbClr val="2A579A"/>
                </a:solidFill>
                <a:latin typeface="微软雅黑" panose="020B0503020204020204" pitchFamily="34" charset="-122"/>
                <a:ea typeface="微软雅黑" panose="020B0503020204020204" pitchFamily="34" charset="-122"/>
              </a:rPr>
              <a:t>端认证访问</a:t>
            </a:r>
            <a:endParaRPr lang="zh-CN" altLang="en-US" sz="2800" b="1" noProof="1">
              <a:solidFill>
                <a:srgbClr val="2A579A"/>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126519" y="965958"/>
            <a:ext cx="7262680" cy="4911298"/>
          </a:xfrm>
          <a:prstGeom prst="rect">
            <a:avLst/>
          </a:prstGeom>
        </p:spPr>
      </p:pic>
      <p:sp>
        <p:nvSpPr>
          <p:cNvPr id="10" name="淘宝店chenying0907出品 52"/>
          <p:cNvSpPr/>
          <p:nvPr/>
        </p:nvSpPr>
        <p:spPr>
          <a:xfrm>
            <a:off x="8193457" y="1845576"/>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14" name="淘宝店chenying0907出品 35"/>
          <p:cNvSpPr>
            <a:spLocks noEditPoints="1"/>
          </p:cNvSpPr>
          <p:nvPr/>
        </p:nvSpPr>
        <p:spPr bwMode="auto">
          <a:xfrm>
            <a:off x="8380273" y="2040315"/>
            <a:ext cx="294217" cy="374651"/>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7" name="淘宝店chenying0907出品 47"/>
          <p:cNvSpPr>
            <a:spLocks noChangeArrowheads="1"/>
          </p:cNvSpPr>
          <p:nvPr/>
        </p:nvSpPr>
        <p:spPr bwMode="auto">
          <a:xfrm>
            <a:off x="9127383" y="2134425"/>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335" b="1" dirty="0">
                <a:solidFill>
                  <a:srgbClr val="2F497D"/>
                </a:solidFill>
                <a:latin typeface="张海山锐线体简" panose="02000000000000000000" pitchFamily="2" charset="-122"/>
                <a:ea typeface="张海山锐线体简" panose="02000000000000000000" pitchFamily="2" charset="-122"/>
              </a:rPr>
              <a:t>校园网</a:t>
            </a:r>
            <a:r>
              <a:rPr lang="en-US" altLang="zh-CN" sz="1335" b="1" dirty="0">
                <a:solidFill>
                  <a:srgbClr val="2F497D"/>
                </a:solidFill>
                <a:latin typeface="张海山锐线体简" panose="02000000000000000000" pitchFamily="2" charset="-122"/>
                <a:ea typeface="张海山锐线体简" panose="02000000000000000000" pitchFamily="2" charset="-122"/>
              </a:rPr>
              <a:t>IP</a:t>
            </a:r>
            <a:r>
              <a:rPr lang="zh-CN" altLang="en-US" sz="1335" b="1" dirty="0">
                <a:solidFill>
                  <a:srgbClr val="2F497D"/>
                </a:solidFill>
                <a:latin typeface="张海山锐线体简" panose="02000000000000000000" pitchFamily="2" charset="-122"/>
                <a:ea typeface="张海山锐线体简" panose="02000000000000000000" pitchFamily="2" charset="-122"/>
              </a:rPr>
              <a:t>登录</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11" name="淘宝店chenying0907出品 34"/>
          <p:cNvSpPr>
            <a:spLocks noEditPoints="1"/>
          </p:cNvSpPr>
          <p:nvPr/>
        </p:nvSpPr>
        <p:spPr bwMode="auto">
          <a:xfrm>
            <a:off x="8401051" y="3265347"/>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9" name="淘宝店chenying0907出品 48"/>
          <p:cNvSpPr>
            <a:spLocks noChangeArrowheads="1"/>
          </p:cNvSpPr>
          <p:nvPr/>
        </p:nvSpPr>
        <p:spPr bwMode="auto">
          <a:xfrm>
            <a:off x="9176062" y="3319046"/>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err="1">
                <a:solidFill>
                  <a:srgbClr val="2F497D"/>
                </a:solidFill>
                <a:latin typeface="张海山锐线体简" panose="02000000000000000000" pitchFamily="2" charset="-122"/>
                <a:ea typeface="张海山锐线体简" panose="02000000000000000000" pitchFamily="2" charset="-122"/>
              </a:rPr>
              <a:t>edu</a:t>
            </a:r>
            <a:r>
              <a:rPr lang="zh-CN" altLang="en-US" sz="1335" b="1" dirty="0">
                <a:solidFill>
                  <a:srgbClr val="2F497D"/>
                </a:solidFill>
                <a:latin typeface="张海山锐线体简" panose="02000000000000000000" pitchFamily="2" charset="-122"/>
                <a:ea typeface="张海山锐线体简" panose="02000000000000000000" pitchFamily="2" charset="-122"/>
              </a:rPr>
              <a:t>邮箱认证</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22" name="淘宝店chenying0907出品 49"/>
          <p:cNvSpPr/>
          <p:nvPr/>
        </p:nvSpPr>
        <p:spPr>
          <a:xfrm>
            <a:off x="8142340" y="3034101"/>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a typeface="张海山锐线体简" panose="02000000000000000000" pitchFamily="2" charset="-122"/>
            </a:endParaRPr>
          </a:p>
        </p:txBody>
      </p:sp>
      <p:sp>
        <p:nvSpPr>
          <p:cNvPr id="23" name="淘宝店chenying0907出品 34"/>
          <p:cNvSpPr>
            <a:spLocks noEditPoints="1"/>
          </p:cNvSpPr>
          <p:nvPr/>
        </p:nvSpPr>
        <p:spPr bwMode="auto">
          <a:xfrm>
            <a:off x="8431390" y="326406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chemeClr val="bg1"/>
          </a:solidFill>
          <a:ln>
            <a:noFill/>
          </a:ln>
        </p:spPr>
        <p:txBody>
          <a:bodyPr/>
          <a:lstStyle/>
          <a:p>
            <a:endParaRPr lang="zh-CN" altLang="en-US" sz="2400" dirty="0">
              <a:solidFill>
                <a:prstClr val="black">
                  <a:lumMod val="50000"/>
                  <a:lumOff val="50000"/>
                </a:prstClr>
              </a:solidFill>
              <a:ea typeface="张海山锐线体简" panose="02000000000000000000" pitchFamily="2" charset="-122"/>
            </a:endParaRPr>
          </a:p>
        </p:txBody>
      </p:sp>
      <p:sp>
        <p:nvSpPr>
          <p:cNvPr id="28" name="淘宝店chenying0907出品 34"/>
          <p:cNvSpPr>
            <a:spLocks noEditPoints="1"/>
          </p:cNvSpPr>
          <p:nvPr/>
        </p:nvSpPr>
        <p:spPr bwMode="auto">
          <a:xfrm>
            <a:off x="8452168" y="446475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29" name="淘宝店chenying0907出品 48"/>
          <p:cNvSpPr>
            <a:spLocks noChangeArrowheads="1"/>
          </p:cNvSpPr>
          <p:nvPr/>
        </p:nvSpPr>
        <p:spPr bwMode="auto">
          <a:xfrm>
            <a:off x="9175744" y="4503850"/>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a:solidFill>
                  <a:srgbClr val="2F497D"/>
                </a:solidFill>
                <a:latin typeface="张海山锐线体简" panose="02000000000000000000" pitchFamily="2" charset="-122"/>
                <a:ea typeface="张海山锐线体简" panose="02000000000000000000" pitchFamily="2" charset="-122"/>
              </a:rPr>
              <a:t>CARSI</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30" name="淘宝店chenying0907出品 49"/>
          <p:cNvSpPr/>
          <p:nvPr/>
        </p:nvSpPr>
        <p:spPr>
          <a:xfrm>
            <a:off x="8193457" y="4233508"/>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32" name="Freeform 92"/>
          <p:cNvSpPr>
            <a:spLocks noEditPoints="1"/>
          </p:cNvSpPr>
          <p:nvPr/>
        </p:nvSpPr>
        <p:spPr bwMode="auto">
          <a:xfrm>
            <a:off x="8393900" y="4451194"/>
            <a:ext cx="345129" cy="339527"/>
          </a:xfrm>
          <a:custGeom>
            <a:avLst/>
            <a:gdLst>
              <a:gd name="T0" fmla="*/ 446 w 645"/>
              <a:gd name="T1" fmla="*/ 290 h 488"/>
              <a:gd name="T2" fmla="*/ 494 w 645"/>
              <a:gd name="T3" fmla="*/ 261 h 488"/>
              <a:gd name="T4" fmla="*/ 336 w 645"/>
              <a:gd name="T5" fmla="*/ 252 h 488"/>
              <a:gd name="T6" fmla="*/ 368 w 645"/>
              <a:gd name="T7" fmla="*/ 290 h 488"/>
              <a:gd name="T8" fmla="*/ 400 w 645"/>
              <a:gd name="T9" fmla="*/ 252 h 488"/>
              <a:gd name="T10" fmla="*/ 244 w 645"/>
              <a:gd name="T11" fmla="*/ 252 h 488"/>
              <a:gd name="T12" fmla="*/ 275 w 645"/>
              <a:gd name="T13" fmla="*/ 290 h 488"/>
              <a:gd name="T14" fmla="*/ 307 w 645"/>
              <a:gd name="T15" fmla="*/ 252 h 488"/>
              <a:gd name="T16" fmla="*/ 151 w 645"/>
              <a:gd name="T17" fmla="*/ 252 h 488"/>
              <a:gd name="T18" fmla="*/ 183 w 645"/>
              <a:gd name="T19" fmla="*/ 290 h 488"/>
              <a:gd name="T20" fmla="*/ 214 w 645"/>
              <a:gd name="T21" fmla="*/ 252 h 488"/>
              <a:gd name="T22" fmla="*/ 523 w 645"/>
              <a:gd name="T23" fmla="*/ 252 h 488"/>
              <a:gd name="T24" fmla="*/ 58 w 645"/>
              <a:gd name="T25" fmla="*/ 358 h 488"/>
              <a:gd name="T26" fmla="*/ 115 w 645"/>
              <a:gd name="T27" fmla="*/ 340 h 488"/>
              <a:gd name="T28" fmla="*/ 178 w 645"/>
              <a:gd name="T29" fmla="*/ 358 h 488"/>
              <a:gd name="T30" fmla="*/ 146 w 645"/>
              <a:gd name="T31" fmla="*/ 320 h 488"/>
              <a:gd name="T32" fmla="*/ 207 w 645"/>
              <a:gd name="T33" fmla="*/ 340 h 488"/>
              <a:gd name="T34" fmla="*/ 271 w 645"/>
              <a:gd name="T35" fmla="*/ 358 h 488"/>
              <a:gd name="T36" fmla="*/ 239 w 645"/>
              <a:gd name="T37" fmla="*/ 320 h 488"/>
              <a:gd name="T38" fmla="*/ 300 w 645"/>
              <a:gd name="T39" fmla="*/ 340 h 488"/>
              <a:gd name="T40" fmla="*/ 363 w 645"/>
              <a:gd name="T41" fmla="*/ 358 h 488"/>
              <a:gd name="T42" fmla="*/ 332 w 645"/>
              <a:gd name="T43" fmla="*/ 320 h 488"/>
              <a:gd name="T44" fmla="*/ 393 w 645"/>
              <a:gd name="T45" fmla="*/ 340 h 488"/>
              <a:gd name="T46" fmla="*/ 456 w 645"/>
              <a:gd name="T47" fmla="*/ 358 h 488"/>
              <a:gd name="T48" fmla="*/ 424 w 645"/>
              <a:gd name="T49" fmla="*/ 320 h 488"/>
              <a:gd name="T50" fmla="*/ 586 w 645"/>
              <a:gd name="T51" fmla="*/ 358 h 488"/>
              <a:gd name="T52" fmla="*/ 122 w 645"/>
              <a:gd name="T53" fmla="*/ 385 h 488"/>
              <a:gd name="T54" fmla="*/ 151 w 645"/>
              <a:gd name="T55" fmla="*/ 424 h 488"/>
              <a:gd name="T56" fmla="*/ 338 w 645"/>
              <a:gd name="T57" fmla="*/ 424 h 488"/>
              <a:gd name="T58" fmla="*/ 400 w 645"/>
              <a:gd name="T59" fmla="*/ 385 h 488"/>
              <a:gd name="T60" fmla="*/ 213 w 645"/>
              <a:gd name="T61" fmla="*/ 385 h 488"/>
              <a:gd name="T62" fmla="*/ 429 w 645"/>
              <a:gd name="T63" fmla="*/ 404 h 488"/>
              <a:gd name="T64" fmla="*/ 494 w 645"/>
              <a:gd name="T65" fmla="*/ 424 h 488"/>
              <a:gd name="T66" fmla="*/ 462 w 645"/>
              <a:gd name="T67" fmla="*/ 385 h 488"/>
              <a:gd name="T68" fmla="*/ 586 w 645"/>
              <a:gd name="T69" fmla="*/ 424 h 488"/>
              <a:gd name="T70" fmla="*/ 122 w 645"/>
              <a:gd name="T71" fmla="*/ 252 h 488"/>
              <a:gd name="T72" fmla="*/ 304 w 645"/>
              <a:gd name="T73" fmla="*/ 101 h 488"/>
              <a:gd name="T74" fmla="*/ 327 w 645"/>
              <a:gd name="T75" fmla="*/ 38 h 488"/>
              <a:gd name="T76" fmla="*/ 363 w 645"/>
              <a:gd name="T77" fmla="*/ 4 h 488"/>
              <a:gd name="T78" fmla="*/ 407 w 645"/>
              <a:gd name="T79" fmla="*/ 5 h 488"/>
              <a:gd name="T80" fmla="*/ 483 w 645"/>
              <a:gd name="T81" fmla="*/ 44 h 488"/>
              <a:gd name="T82" fmla="*/ 549 w 645"/>
              <a:gd name="T83" fmla="*/ 65 h 488"/>
              <a:gd name="T84" fmla="*/ 605 w 645"/>
              <a:gd name="T85" fmla="*/ 30 h 488"/>
              <a:gd name="T86" fmla="*/ 593 w 645"/>
              <a:gd name="T87" fmla="*/ 91 h 488"/>
              <a:gd name="T88" fmla="*/ 518 w 645"/>
              <a:gd name="T89" fmla="*/ 100 h 488"/>
              <a:gd name="T90" fmla="*/ 423 w 645"/>
              <a:gd name="T91" fmla="*/ 51 h 488"/>
              <a:gd name="T92" fmla="*/ 372 w 645"/>
              <a:gd name="T93" fmla="*/ 43 h 488"/>
              <a:gd name="T94" fmla="*/ 339 w 645"/>
              <a:gd name="T95" fmla="*/ 110 h 488"/>
              <a:gd name="T96" fmla="*/ 616 w 645"/>
              <a:gd name="T97" fmla="*/ 179 h 488"/>
              <a:gd name="T98" fmla="*/ 632 w 645"/>
              <a:gd name="T99" fmla="*/ 450 h 488"/>
              <a:gd name="T100" fmla="*/ 610 w 645"/>
              <a:gd name="T101" fmla="*/ 484 h 488"/>
              <a:gd name="T102" fmla="*/ 16 w 645"/>
              <a:gd name="T103" fmla="*/ 480 h 488"/>
              <a:gd name="T104" fmla="*/ 0 w 645"/>
              <a:gd name="T105" fmla="*/ 211 h 488"/>
              <a:gd name="T106" fmla="*/ 22 w 645"/>
              <a:gd name="T107" fmla="*/ 17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5" h="488">
                <a:moveTo>
                  <a:pt x="429" y="252"/>
                </a:moveTo>
                <a:lnTo>
                  <a:pt x="429" y="261"/>
                </a:lnTo>
                <a:lnTo>
                  <a:pt x="429" y="270"/>
                </a:lnTo>
                <a:lnTo>
                  <a:pt x="429" y="281"/>
                </a:lnTo>
                <a:lnTo>
                  <a:pt x="429" y="290"/>
                </a:lnTo>
                <a:lnTo>
                  <a:pt x="446" y="290"/>
                </a:lnTo>
                <a:lnTo>
                  <a:pt x="462" y="290"/>
                </a:lnTo>
                <a:lnTo>
                  <a:pt x="477" y="290"/>
                </a:lnTo>
                <a:lnTo>
                  <a:pt x="494" y="290"/>
                </a:lnTo>
                <a:lnTo>
                  <a:pt x="494" y="281"/>
                </a:lnTo>
                <a:lnTo>
                  <a:pt x="494" y="270"/>
                </a:lnTo>
                <a:lnTo>
                  <a:pt x="494" y="261"/>
                </a:lnTo>
                <a:lnTo>
                  <a:pt x="494" y="252"/>
                </a:lnTo>
                <a:lnTo>
                  <a:pt x="477" y="252"/>
                </a:lnTo>
                <a:lnTo>
                  <a:pt x="462" y="252"/>
                </a:lnTo>
                <a:lnTo>
                  <a:pt x="446" y="252"/>
                </a:lnTo>
                <a:lnTo>
                  <a:pt x="429" y="252"/>
                </a:lnTo>
                <a:close/>
                <a:moveTo>
                  <a:pt x="336" y="252"/>
                </a:moveTo>
                <a:lnTo>
                  <a:pt x="336" y="261"/>
                </a:lnTo>
                <a:lnTo>
                  <a:pt x="336" y="270"/>
                </a:lnTo>
                <a:lnTo>
                  <a:pt x="336" y="281"/>
                </a:lnTo>
                <a:lnTo>
                  <a:pt x="336" y="290"/>
                </a:lnTo>
                <a:lnTo>
                  <a:pt x="353" y="290"/>
                </a:lnTo>
                <a:lnTo>
                  <a:pt x="368" y="290"/>
                </a:lnTo>
                <a:lnTo>
                  <a:pt x="385" y="290"/>
                </a:lnTo>
                <a:lnTo>
                  <a:pt x="400" y="290"/>
                </a:lnTo>
                <a:lnTo>
                  <a:pt x="400" y="281"/>
                </a:lnTo>
                <a:lnTo>
                  <a:pt x="400" y="270"/>
                </a:lnTo>
                <a:lnTo>
                  <a:pt x="400" y="261"/>
                </a:lnTo>
                <a:lnTo>
                  <a:pt x="400" y="252"/>
                </a:lnTo>
                <a:lnTo>
                  <a:pt x="385" y="252"/>
                </a:lnTo>
                <a:lnTo>
                  <a:pt x="368" y="252"/>
                </a:lnTo>
                <a:lnTo>
                  <a:pt x="353" y="252"/>
                </a:lnTo>
                <a:lnTo>
                  <a:pt x="336" y="252"/>
                </a:lnTo>
                <a:lnTo>
                  <a:pt x="336" y="252"/>
                </a:lnTo>
                <a:close/>
                <a:moveTo>
                  <a:pt x="244" y="252"/>
                </a:moveTo>
                <a:lnTo>
                  <a:pt x="244" y="261"/>
                </a:lnTo>
                <a:lnTo>
                  <a:pt x="244" y="270"/>
                </a:lnTo>
                <a:lnTo>
                  <a:pt x="244" y="281"/>
                </a:lnTo>
                <a:lnTo>
                  <a:pt x="244" y="290"/>
                </a:lnTo>
                <a:lnTo>
                  <a:pt x="260" y="290"/>
                </a:lnTo>
                <a:lnTo>
                  <a:pt x="275" y="290"/>
                </a:lnTo>
                <a:lnTo>
                  <a:pt x="292" y="290"/>
                </a:lnTo>
                <a:lnTo>
                  <a:pt x="307" y="290"/>
                </a:lnTo>
                <a:lnTo>
                  <a:pt x="307" y="281"/>
                </a:lnTo>
                <a:lnTo>
                  <a:pt x="307" y="270"/>
                </a:lnTo>
                <a:lnTo>
                  <a:pt x="307" y="261"/>
                </a:lnTo>
                <a:lnTo>
                  <a:pt x="307" y="252"/>
                </a:lnTo>
                <a:lnTo>
                  <a:pt x="292" y="252"/>
                </a:lnTo>
                <a:lnTo>
                  <a:pt x="275" y="252"/>
                </a:lnTo>
                <a:lnTo>
                  <a:pt x="260" y="252"/>
                </a:lnTo>
                <a:lnTo>
                  <a:pt x="244" y="252"/>
                </a:lnTo>
                <a:lnTo>
                  <a:pt x="244" y="252"/>
                </a:lnTo>
                <a:close/>
                <a:moveTo>
                  <a:pt x="151" y="252"/>
                </a:moveTo>
                <a:lnTo>
                  <a:pt x="151" y="261"/>
                </a:lnTo>
                <a:lnTo>
                  <a:pt x="151" y="270"/>
                </a:lnTo>
                <a:lnTo>
                  <a:pt x="151" y="281"/>
                </a:lnTo>
                <a:lnTo>
                  <a:pt x="151" y="290"/>
                </a:lnTo>
                <a:lnTo>
                  <a:pt x="166" y="290"/>
                </a:lnTo>
                <a:lnTo>
                  <a:pt x="183" y="290"/>
                </a:lnTo>
                <a:lnTo>
                  <a:pt x="198" y="290"/>
                </a:lnTo>
                <a:lnTo>
                  <a:pt x="214" y="290"/>
                </a:lnTo>
                <a:lnTo>
                  <a:pt x="214" y="281"/>
                </a:lnTo>
                <a:lnTo>
                  <a:pt x="214" y="270"/>
                </a:lnTo>
                <a:lnTo>
                  <a:pt x="214" y="261"/>
                </a:lnTo>
                <a:lnTo>
                  <a:pt x="214" y="252"/>
                </a:lnTo>
                <a:lnTo>
                  <a:pt x="198" y="252"/>
                </a:lnTo>
                <a:lnTo>
                  <a:pt x="183" y="252"/>
                </a:lnTo>
                <a:lnTo>
                  <a:pt x="166" y="252"/>
                </a:lnTo>
                <a:lnTo>
                  <a:pt x="151" y="252"/>
                </a:lnTo>
                <a:lnTo>
                  <a:pt x="151" y="252"/>
                </a:lnTo>
                <a:close/>
                <a:moveTo>
                  <a:pt x="523" y="252"/>
                </a:moveTo>
                <a:lnTo>
                  <a:pt x="523" y="290"/>
                </a:lnTo>
                <a:lnTo>
                  <a:pt x="586" y="290"/>
                </a:lnTo>
                <a:lnTo>
                  <a:pt x="586" y="252"/>
                </a:lnTo>
                <a:lnTo>
                  <a:pt x="523" y="252"/>
                </a:lnTo>
                <a:close/>
                <a:moveTo>
                  <a:pt x="58" y="320"/>
                </a:moveTo>
                <a:lnTo>
                  <a:pt x="58" y="358"/>
                </a:lnTo>
                <a:lnTo>
                  <a:pt x="83" y="358"/>
                </a:lnTo>
                <a:lnTo>
                  <a:pt x="83" y="320"/>
                </a:lnTo>
                <a:lnTo>
                  <a:pt x="58" y="320"/>
                </a:lnTo>
                <a:close/>
                <a:moveTo>
                  <a:pt x="115" y="320"/>
                </a:moveTo>
                <a:lnTo>
                  <a:pt x="115" y="329"/>
                </a:lnTo>
                <a:lnTo>
                  <a:pt x="115" y="340"/>
                </a:lnTo>
                <a:lnTo>
                  <a:pt x="115" y="349"/>
                </a:lnTo>
                <a:lnTo>
                  <a:pt x="115" y="358"/>
                </a:lnTo>
                <a:lnTo>
                  <a:pt x="130" y="358"/>
                </a:lnTo>
                <a:lnTo>
                  <a:pt x="146" y="358"/>
                </a:lnTo>
                <a:lnTo>
                  <a:pt x="162" y="358"/>
                </a:lnTo>
                <a:lnTo>
                  <a:pt x="178" y="358"/>
                </a:lnTo>
                <a:lnTo>
                  <a:pt x="178" y="349"/>
                </a:lnTo>
                <a:lnTo>
                  <a:pt x="178" y="340"/>
                </a:lnTo>
                <a:lnTo>
                  <a:pt x="178" y="329"/>
                </a:lnTo>
                <a:lnTo>
                  <a:pt x="178" y="320"/>
                </a:lnTo>
                <a:lnTo>
                  <a:pt x="162" y="320"/>
                </a:lnTo>
                <a:lnTo>
                  <a:pt x="146" y="320"/>
                </a:lnTo>
                <a:lnTo>
                  <a:pt x="130" y="320"/>
                </a:lnTo>
                <a:lnTo>
                  <a:pt x="115" y="320"/>
                </a:lnTo>
                <a:lnTo>
                  <a:pt x="115" y="320"/>
                </a:lnTo>
                <a:close/>
                <a:moveTo>
                  <a:pt x="207" y="320"/>
                </a:moveTo>
                <a:lnTo>
                  <a:pt x="207" y="329"/>
                </a:lnTo>
                <a:lnTo>
                  <a:pt x="207" y="340"/>
                </a:lnTo>
                <a:lnTo>
                  <a:pt x="207" y="349"/>
                </a:lnTo>
                <a:lnTo>
                  <a:pt x="207" y="358"/>
                </a:lnTo>
                <a:lnTo>
                  <a:pt x="224" y="358"/>
                </a:lnTo>
                <a:lnTo>
                  <a:pt x="239" y="358"/>
                </a:lnTo>
                <a:lnTo>
                  <a:pt x="255" y="358"/>
                </a:lnTo>
                <a:lnTo>
                  <a:pt x="271" y="358"/>
                </a:lnTo>
                <a:lnTo>
                  <a:pt x="271" y="349"/>
                </a:lnTo>
                <a:lnTo>
                  <a:pt x="271" y="340"/>
                </a:lnTo>
                <a:lnTo>
                  <a:pt x="271" y="329"/>
                </a:lnTo>
                <a:lnTo>
                  <a:pt x="271" y="320"/>
                </a:lnTo>
                <a:lnTo>
                  <a:pt x="255" y="320"/>
                </a:lnTo>
                <a:lnTo>
                  <a:pt x="239" y="320"/>
                </a:lnTo>
                <a:lnTo>
                  <a:pt x="224" y="320"/>
                </a:lnTo>
                <a:lnTo>
                  <a:pt x="207" y="320"/>
                </a:lnTo>
                <a:lnTo>
                  <a:pt x="207" y="320"/>
                </a:lnTo>
                <a:close/>
                <a:moveTo>
                  <a:pt x="300" y="320"/>
                </a:moveTo>
                <a:lnTo>
                  <a:pt x="300" y="329"/>
                </a:lnTo>
                <a:lnTo>
                  <a:pt x="300" y="340"/>
                </a:lnTo>
                <a:lnTo>
                  <a:pt x="300" y="349"/>
                </a:lnTo>
                <a:lnTo>
                  <a:pt x="300" y="358"/>
                </a:lnTo>
                <a:lnTo>
                  <a:pt x="316" y="358"/>
                </a:lnTo>
                <a:lnTo>
                  <a:pt x="332" y="358"/>
                </a:lnTo>
                <a:lnTo>
                  <a:pt x="348" y="358"/>
                </a:lnTo>
                <a:lnTo>
                  <a:pt x="363" y="358"/>
                </a:lnTo>
                <a:lnTo>
                  <a:pt x="363" y="349"/>
                </a:lnTo>
                <a:lnTo>
                  <a:pt x="363" y="340"/>
                </a:lnTo>
                <a:lnTo>
                  <a:pt x="363" y="329"/>
                </a:lnTo>
                <a:lnTo>
                  <a:pt x="363" y="320"/>
                </a:lnTo>
                <a:lnTo>
                  <a:pt x="348" y="320"/>
                </a:lnTo>
                <a:lnTo>
                  <a:pt x="332" y="320"/>
                </a:lnTo>
                <a:lnTo>
                  <a:pt x="316" y="320"/>
                </a:lnTo>
                <a:lnTo>
                  <a:pt x="300" y="320"/>
                </a:lnTo>
                <a:lnTo>
                  <a:pt x="300" y="320"/>
                </a:lnTo>
                <a:close/>
                <a:moveTo>
                  <a:pt x="393" y="320"/>
                </a:moveTo>
                <a:lnTo>
                  <a:pt x="393" y="329"/>
                </a:lnTo>
                <a:lnTo>
                  <a:pt x="393" y="340"/>
                </a:lnTo>
                <a:lnTo>
                  <a:pt x="393" y="349"/>
                </a:lnTo>
                <a:lnTo>
                  <a:pt x="393" y="358"/>
                </a:lnTo>
                <a:lnTo>
                  <a:pt x="409" y="358"/>
                </a:lnTo>
                <a:lnTo>
                  <a:pt x="424" y="358"/>
                </a:lnTo>
                <a:lnTo>
                  <a:pt x="441" y="358"/>
                </a:lnTo>
                <a:lnTo>
                  <a:pt x="456" y="358"/>
                </a:lnTo>
                <a:lnTo>
                  <a:pt x="456" y="349"/>
                </a:lnTo>
                <a:lnTo>
                  <a:pt x="456" y="340"/>
                </a:lnTo>
                <a:lnTo>
                  <a:pt x="456" y="329"/>
                </a:lnTo>
                <a:lnTo>
                  <a:pt x="456" y="320"/>
                </a:lnTo>
                <a:lnTo>
                  <a:pt x="441" y="320"/>
                </a:lnTo>
                <a:lnTo>
                  <a:pt x="424" y="320"/>
                </a:lnTo>
                <a:lnTo>
                  <a:pt x="409" y="320"/>
                </a:lnTo>
                <a:lnTo>
                  <a:pt x="393" y="320"/>
                </a:lnTo>
                <a:lnTo>
                  <a:pt x="393" y="320"/>
                </a:lnTo>
                <a:close/>
                <a:moveTo>
                  <a:pt x="487" y="320"/>
                </a:moveTo>
                <a:lnTo>
                  <a:pt x="487" y="358"/>
                </a:lnTo>
                <a:lnTo>
                  <a:pt x="586" y="358"/>
                </a:lnTo>
                <a:lnTo>
                  <a:pt x="586" y="320"/>
                </a:lnTo>
                <a:lnTo>
                  <a:pt x="487" y="320"/>
                </a:lnTo>
                <a:close/>
                <a:moveTo>
                  <a:pt x="58" y="385"/>
                </a:moveTo>
                <a:lnTo>
                  <a:pt x="58" y="424"/>
                </a:lnTo>
                <a:lnTo>
                  <a:pt x="122" y="424"/>
                </a:lnTo>
                <a:lnTo>
                  <a:pt x="122" y="385"/>
                </a:lnTo>
                <a:lnTo>
                  <a:pt x="58" y="385"/>
                </a:lnTo>
                <a:close/>
                <a:moveTo>
                  <a:pt x="151" y="385"/>
                </a:moveTo>
                <a:lnTo>
                  <a:pt x="151" y="395"/>
                </a:lnTo>
                <a:lnTo>
                  <a:pt x="151" y="404"/>
                </a:lnTo>
                <a:lnTo>
                  <a:pt x="151" y="414"/>
                </a:lnTo>
                <a:lnTo>
                  <a:pt x="151" y="424"/>
                </a:lnTo>
                <a:lnTo>
                  <a:pt x="182" y="424"/>
                </a:lnTo>
                <a:lnTo>
                  <a:pt x="213" y="424"/>
                </a:lnTo>
                <a:lnTo>
                  <a:pt x="245" y="424"/>
                </a:lnTo>
                <a:lnTo>
                  <a:pt x="275" y="424"/>
                </a:lnTo>
                <a:lnTo>
                  <a:pt x="307" y="424"/>
                </a:lnTo>
                <a:lnTo>
                  <a:pt x="338" y="424"/>
                </a:lnTo>
                <a:lnTo>
                  <a:pt x="369" y="424"/>
                </a:lnTo>
                <a:lnTo>
                  <a:pt x="400" y="424"/>
                </a:lnTo>
                <a:lnTo>
                  <a:pt x="400" y="414"/>
                </a:lnTo>
                <a:lnTo>
                  <a:pt x="400" y="404"/>
                </a:lnTo>
                <a:lnTo>
                  <a:pt x="400" y="395"/>
                </a:lnTo>
                <a:lnTo>
                  <a:pt x="400" y="385"/>
                </a:lnTo>
                <a:lnTo>
                  <a:pt x="369" y="385"/>
                </a:lnTo>
                <a:lnTo>
                  <a:pt x="338" y="385"/>
                </a:lnTo>
                <a:lnTo>
                  <a:pt x="307" y="385"/>
                </a:lnTo>
                <a:lnTo>
                  <a:pt x="275" y="385"/>
                </a:lnTo>
                <a:lnTo>
                  <a:pt x="245" y="385"/>
                </a:lnTo>
                <a:lnTo>
                  <a:pt x="213" y="385"/>
                </a:lnTo>
                <a:lnTo>
                  <a:pt x="182" y="385"/>
                </a:lnTo>
                <a:lnTo>
                  <a:pt x="151" y="385"/>
                </a:lnTo>
                <a:lnTo>
                  <a:pt x="151" y="385"/>
                </a:lnTo>
                <a:close/>
                <a:moveTo>
                  <a:pt x="429" y="385"/>
                </a:moveTo>
                <a:lnTo>
                  <a:pt x="429" y="395"/>
                </a:lnTo>
                <a:lnTo>
                  <a:pt x="429" y="404"/>
                </a:lnTo>
                <a:lnTo>
                  <a:pt x="429" y="414"/>
                </a:lnTo>
                <a:lnTo>
                  <a:pt x="429" y="424"/>
                </a:lnTo>
                <a:lnTo>
                  <a:pt x="446" y="424"/>
                </a:lnTo>
                <a:lnTo>
                  <a:pt x="462" y="424"/>
                </a:lnTo>
                <a:lnTo>
                  <a:pt x="477" y="424"/>
                </a:lnTo>
                <a:lnTo>
                  <a:pt x="494" y="424"/>
                </a:lnTo>
                <a:lnTo>
                  <a:pt x="494" y="414"/>
                </a:lnTo>
                <a:lnTo>
                  <a:pt x="494" y="404"/>
                </a:lnTo>
                <a:lnTo>
                  <a:pt x="494" y="395"/>
                </a:lnTo>
                <a:lnTo>
                  <a:pt x="494" y="385"/>
                </a:lnTo>
                <a:lnTo>
                  <a:pt x="477" y="385"/>
                </a:lnTo>
                <a:lnTo>
                  <a:pt x="462" y="385"/>
                </a:lnTo>
                <a:lnTo>
                  <a:pt x="446" y="385"/>
                </a:lnTo>
                <a:lnTo>
                  <a:pt x="429" y="385"/>
                </a:lnTo>
                <a:lnTo>
                  <a:pt x="429" y="385"/>
                </a:lnTo>
                <a:close/>
                <a:moveTo>
                  <a:pt x="523" y="385"/>
                </a:moveTo>
                <a:lnTo>
                  <a:pt x="523" y="424"/>
                </a:lnTo>
                <a:lnTo>
                  <a:pt x="586" y="424"/>
                </a:lnTo>
                <a:lnTo>
                  <a:pt x="586" y="385"/>
                </a:lnTo>
                <a:lnTo>
                  <a:pt x="523" y="385"/>
                </a:lnTo>
                <a:close/>
                <a:moveTo>
                  <a:pt x="58" y="252"/>
                </a:moveTo>
                <a:lnTo>
                  <a:pt x="58" y="290"/>
                </a:lnTo>
                <a:lnTo>
                  <a:pt x="122" y="290"/>
                </a:lnTo>
                <a:lnTo>
                  <a:pt x="122" y="252"/>
                </a:lnTo>
                <a:lnTo>
                  <a:pt x="58" y="252"/>
                </a:lnTo>
                <a:close/>
                <a:moveTo>
                  <a:pt x="37" y="172"/>
                </a:moveTo>
                <a:lnTo>
                  <a:pt x="270" y="172"/>
                </a:lnTo>
                <a:lnTo>
                  <a:pt x="280" y="110"/>
                </a:lnTo>
                <a:lnTo>
                  <a:pt x="302" y="110"/>
                </a:lnTo>
                <a:lnTo>
                  <a:pt x="304" y="101"/>
                </a:lnTo>
                <a:lnTo>
                  <a:pt x="306" y="92"/>
                </a:lnTo>
                <a:lnTo>
                  <a:pt x="308" y="83"/>
                </a:lnTo>
                <a:lnTo>
                  <a:pt x="312" y="72"/>
                </a:lnTo>
                <a:lnTo>
                  <a:pt x="316" y="59"/>
                </a:lnTo>
                <a:lnTo>
                  <a:pt x="321" y="47"/>
                </a:lnTo>
                <a:lnTo>
                  <a:pt x="327" y="38"/>
                </a:lnTo>
                <a:lnTo>
                  <a:pt x="333" y="30"/>
                </a:lnTo>
                <a:lnTo>
                  <a:pt x="339" y="22"/>
                </a:lnTo>
                <a:lnTo>
                  <a:pt x="345" y="16"/>
                </a:lnTo>
                <a:lnTo>
                  <a:pt x="351" y="11"/>
                </a:lnTo>
                <a:lnTo>
                  <a:pt x="358" y="7"/>
                </a:lnTo>
                <a:lnTo>
                  <a:pt x="363" y="4"/>
                </a:lnTo>
                <a:lnTo>
                  <a:pt x="370" y="2"/>
                </a:lnTo>
                <a:lnTo>
                  <a:pt x="378" y="2"/>
                </a:lnTo>
                <a:lnTo>
                  <a:pt x="385" y="0"/>
                </a:lnTo>
                <a:lnTo>
                  <a:pt x="392" y="2"/>
                </a:lnTo>
                <a:lnTo>
                  <a:pt x="399" y="3"/>
                </a:lnTo>
                <a:lnTo>
                  <a:pt x="407" y="5"/>
                </a:lnTo>
                <a:lnTo>
                  <a:pt x="414" y="7"/>
                </a:lnTo>
                <a:lnTo>
                  <a:pt x="427" y="12"/>
                </a:lnTo>
                <a:lnTo>
                  <a:pt x="440" y="19"/>
                </a:lnTo>
                <a:lnTo>
                  <a:pt x="451" y="26"/>
                </a:lnTo>
                <a:lnTo>
                  <a:pt x="464" y="33"/>
                </a:lnTo>
                <a:lnTo>
                  <a:pt x="483" y="44"/>
                </a:lnTo>
                <a:lnTo>
                  <a:pt x="501" y="53"/>
                </a:lnTo>
                <a:lnTo>
                  <a:pt x="510" y="58"/>
                </a:lnTo>
                <a:lnTo>
                  <a:pt x="520" y="61"/>
                </a:lnTo>
                <a:lnTo>
                  <a:pt x="529" y="64"/>
                </a:lnTo>
                <a:lnTo>
                  <a:pt x="538" y="65"/>
                </a:lnTo>
                <a:lnTo>
                  <a:pt x="549" y="65"/>
                </a:lnTo>
                <a:lnTo>
                  <a:pt x="558" y="64"/>
                </a:lnTo>
                <a:lnTo>
                  <a:pt x="568" y="60"/>
                </a:lnTo>
                <a:lnTo>
                  <a:pt x="577" y="56"/>
                </a:lnTo>
                <a:lnTo>
                  <a:pt x="586" y="50"/>
                </a:lnTo>
                <a:lnTo>
                  <a:pt x="596" y="40"/>
                </a:lnTo>
                <a:lnTo>
                  <a:pt x="605" y="30"/>
                </a:lnTo>
                <a:lnTo>
                  <a:pt x="615" y="17"/>
                </a:lnTo>
                <a:lnTo>
                  <a:pt x="645" y="37"/>
                </a:lnTo>
                <a:lnTo>
                  <a:pt x="632" y="54"/>
                </a:lnTo>
                <a:lnTo>
                  <a:pt x="619" y="70"/>
                </a:lnTo>
                <a:lnTo>
                  <a:pt x="606" y="81"/>
                </a:lnTo>
                <a:lnTo>
                  <a:pt x="593" y="91"/>
                </a:lnTo>
                <a:lnTo>
                  <a:pt x="581" y="98"/>
                </a:lnTo>
                <a:lnTo>
                  <a:pt x="568" y="103"/>
                </a:lnTo>
                <a:lnTo>
                  <a:pt x="556" y="104"/>
                </a:lnTo>
                <a:lnTo>
                  <a:pt x="543" y="105"/>
                </a:lnTo>
                <a:lnTo>
                  <a:pt x="530" y="103"/>
                </a:lnTo>
                <a:lnTo>
                  <a:pt x="518" y="100"/>
                </a:lnTo>
                <a:lnTo>
                  <a:pt x="505" y="95"/>
                </a:lnTo>
                <a:lnTo>
                  <a:pt x="494" y="91"/>
                </a:lnTo>
                <a:lnTo>
                  <a:pt x="469" y="78"/>
                </a:lnTo>
                <a:lnTo>
                  <a:pt x="446" y="65"/>
                </a:lnTo>
                <a:lnTo>
                  <a:pt x="434" y="58"/>
                </a:lnTo>
                <a:lnTo>
                  <a:pt x="423" y="51"/>
                </a:lnTo>
                <a:lnTo>
                  <a:pt x="412" y="46"/>
                </a:lnTo>
                <a:lnTo>
                  <a:pt x="402" y="42"/>
                </a:lnTo>
                <a:lnTo>
                  <a:pt x="394" y="39"/>
                </a:lnTo>
                <a:lnTo>
                  <a:pt x="387" y="38"/>
                </a:lnTo>
                <a:lnTo>
                  <a:pt x="379" y="40"/>
                </a:lnTo>
                <a:lnTo>
                  <a:pt x="372" y="43"/>
                </a:lnTo>
                <a:lnTo>
                  <a:pt x="365" y="49"/>
                </a:lnTo>
                <a:lnTo>
                  <a:pt x="359" y="58"/>
                </a:lnTo>
                <a:lnTo>
                  <a:pt x="352" y="70"/>
                </a:lnTo>
                <a:lnTo>
                  <a:pt x="346" y="84"/>
                </a:lnTo>
                <a:lnTo>
                  <a:pt x="341" y="98"/>
                </a:lnTo>
                <a:lnTo>
                  <a:pt x="339" y="110"/>
                </a:lnTo>
                <a:lnTo>
                  <a:pt x="356" y="110"/>
                </a:lnTo>
                <a:lnTo>
                  <a:pt x="367" y="172"/>
                </a:lnTo>
                <a:lnTo>
                  <a:pt x="595" y="172"/>
                </a:lnTo>
                <a:lnTo>
                  <a:pt x="603" y="173"/>
                </a:lnTo>
                <a:lnTo>
                  <a:pt x="610" y="175"/>
                </a:lnTo>
                <a:lnTo>
                  <a:pt x="616" y="179"/>
                </a:lnTo>
                <a:lnTo>
                  <a:pt x="622" y="184"/>
                </a:lnTo>
                <a:lnTo>
                  <a:pt x="626" y="189"/>
                </a:lnTo>
                <a:lnTo>
                  <a:pt x="630" y="195"/>
                </a:lnTo>
                <a:lnTo>
                  <a:pt x="632" y="202"/>
                </a:lnTo>
                <a:lnTo>
                  <a:pt x="632" y="211"/>
                </a:lnTo>
                <a:lnTo>
                  <a:pt x="632" y="450"/>
                </a:lnTo>
                <a:lnTo>
                  <a:pt x="632" y="457"/>
                </a:lnTo>
                <a:lnTo>
                  <a:pt x="630" y="464"/>
                </a:lnTo>
                <a:lnTo>
                  <a:pt x="626" y="471"/>
                </a:lnTo>
                <a:lnTo>
                  <a:pt x="622" y="476"/>
                </a:lnTo>
                <a:lnTo>
                  <a:pt x="616" y="480"/>
                </a:lnTo>
                <a:lnTo>
                  <a:pt x="610" y="484"/>
                </a:lnTo>
                <a:lnTo>
                  <a:pt x="603" y="486"/>
                </a:lnTo>
                <a:lnTo>
                  <a:pt x="595" y="488"/>
                </a:lnTo>
                <a:lnTo>
                  <a:pt x="37" y="488"/>
                </a:lnTo>
                <a:lnTo>
                  <a:pt x="29" y="486"/>
                </a:lnTo>
                <a:lnTo>
                  <a:pt x="22" y="484"/>
                </a:lnTo>
                <a:lnTo>
                  <a:pt x="16" y="480"/>
                </a:lnTo>
                <a:lnTo>
                  <a:pt x="10" y="476"/>
                </a:lnTo>
                <a:lnTo>
                  <a:pt x="5" y="471"/>
                </a:lnTo>
                <a:lnTo>
                  <a:pt x="2" y="464"/>
                </a:lnTo>
                <a:lnTo>
                  <a:pt x="0" y="457"/>
                </a:lnTo>
                <a:lnTo>
                  <a:pt x="0" y="450"/>
                </a:lnTo>
                <a:lnTo>
                  <a:pt x="0" y="211"/>
                </a:lnTo>
                <a:lnTo>
                  <a:pt x="0" y="202"/>
                </a:lnTo>
                <a:lnTo>
                  <a:pt x="2" y="195"/>
                </a:lnTo>
                <a:lnTo>
                  <a:pt x="5" y="189"/>
                </a:lnTo>
                <a:lnTo>
                  <a:pt x="10" y="184"/>
                </a:lnTo>
                <a:lnTo>
                  <a:pt x="16" y="179"/>
                </a:lnTo>
                <a:lnTo>
                  <a:pt x="22" y="175"/>
                </a:lnTo>
                <a:lnTo>
                  <a:pt x="29" y="173"/>
                </a:lnTo>
                <a:lnTo>
                  <a:pt x="37" y="172"/>
                </a:lnTo>
                <a:lnTo>
                  <a:pt x="37" y="17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37" name="直接箭头连接符 36"/>
          <p:cNvCxnSpPr/>
          <p:nvPr/>
        </p:nvCxnSpPr>
        <p:spPr>
          <a:xfrm flipV="1">
            <a:off x="7389199" y="2275367"/>
            <a:ext cx="595852" cy="8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0" idx="2"/>
          </p:cNvCxnSpPr>
          <p:nvPr/>
        </p:nvCxnSpPr>
        <p:spPr>
          <a:xfrm flipV="1">
            <a:off x="7390529" y="2233082"/>
            <a:ext cx="802928" cy="509493"/>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endCxn id="22" idx="2"/>
          </p:cNvCxnSpPr>
          <p:nvPr/>
        </p:nvCxnSpPr>
        <p:spPr>
          <a:xfrm>
            <a:off x="7390529" y="2742575"/>
            <a:ext cx="751811" cy="679032"/>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endCxn id="30" idx="2"/>
          </p:cNvCxnSpPr>
          <p:nvPr/>
        </p:nvCxnSpPr>
        <p:spPr>
          <a:xfrm flipV="1">
            <a:off x="5847907" y="4621014"/>
            <a:ext cx="2345550" cy="811901"/>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dirty="0"/>
          </a:p>
        </p:txBody>
      </p:sp>
      <p:sp>
        <p:nvSpPr>
          <p:cNvPr id="3"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smtClean="0">
                <a:solidFill>
                  <a:srgbClr val="2A579A"/>
                </a:solidFill>
                <a:latin typeface="微软雅黑" panose="020B0503020204020204" pitchFamily="34" charset="-122"/>
                <a:ea typeface="微软雅黑" panose="020B0503020204020204" pitchFamily="34" charset="-122"/>
              </a:rPr>
              <a:t>关键字检索高效便捷</a:t>
            </a:r>
            <a:endParaRPr lang="zh-CN" altLang="en-US" sz="2800" b="1" noProof="1">
              <a:solidFill>
                <a:srgbClr val="2A579A"/>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3635731" y="1092530"/>
            <a:ext cx="3493264" cy="369332"/>
          </a:xfrm>
          <a:prstGeom prst="rect">
            <a:avLst/>
          </a:prstGeom>
          <a:noFill/>
        </p:spPr>
        <p:txBody>
          <a:bodyPr wrap="none" rtlCol="0">
            <a:spAutoFit/>
          </a:bodyPr>
          <a:lstStyle/>
          <a:p>
            <a:r>
              <a:rPr lang="zh-CN" altLang="en-US" b="1" dirty="0" smtClean="0">
                <a:solidFill>
                  <a:schemeClr val="accent2"/>
                </a:solidFill>
                <a:latin typeface="微软雅黑" panose="020B0503020204020204" pitchFamily="34" charset="-122"/>
                <a:ea typeface="微软雅黑" panose="020B0503020204020204" pitchFamily="34" charset="-122"/>
              </a:rPr>
              <a:t>关键字检索快速定位，省时省力</a:t>
            </a:r>
            <a:r>
              <a:rPr lang="en-US" altLang="zh-CN" dirty="0" smtClean="0"/>
              <a:t>!</a:t>
            </a:r>
            <a:endParaRPr lang="zh-CN" altLang="en-US"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5231" y="960973"/>
            <a:ext cx="9481210" cy="162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31" y="1774709"/>
            <a:ext cx="9481210" cy="221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31" y="2707199"/>
            <a:ext cx="9546734" cy="388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pitchFamily="34" charset="-122"/>
                <a:ea typeface="微软雅黑" panose="020B0503020204020204" pitchFamily="34" charset="-122"/>
                <a:cs typeface="等线 Light" panose="02010600030101010101" charset="-122"/>
              </a:rPr>
              <a:t>增值服务</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0524" y="903744"/>
            <a:ext cx="10951668" cy="582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503" y="1555661"/>
            <a:ext cx="1012061" cy="17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055" y="1773451"/>
            <a:ext cx="1059393" cy="79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443" y="1555661"/>
            <a:ext cx="1182326" cy="123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7"/>
                                        </p:tgtEl>
                                        <p:attrNameLst>
                                          <p:attrName>style.visibility</p:attrName>
                                        </p:attrNameLst>
                                      </p:cBhvr>
                                      <p:to>
                                        <p:strVal val="visible"/>
                                      </p:to>
                                    </p:set>
                                    <p:anim calcmode="lin" valueType="num">
                                      <p:cBhvr additive="base">
                                        <p:cTn id="11" dur="500" fill="hold"/>
                                        <p:tgtEl>
                                          <p:spTgt spid="13317"/>
                                        </p:tgtEl>
                                        <p:attrNameLst>
                                          <p:attrName>ppt_x</p:attrName>
                                        </p:attrNameLst>
                                      </p:cBhvr>
                                      <p:tavLst>
                                        <p:tav tm="0">
                                          <p:val>
                                            <p:strVal val="#ppt_x"/>
                                          </p:val>
                                        </p:tav>
                                        <p:tav tm="100000">
                                          <p:val>
                                            <p:strVal val="#ppt_x"/>
                                          </p:val>
                                        </p:tav>
                                      </p:tavLst>
                                    </p:anim>
                                    <p:anim calcmode="lin" valueType="num">
                                      <p:cBhvr additive="base">
                                        <p:cTn id="12" dur="500" fill="hold"/>
                                        <p:tgtEl>
                                          <p:spTgt spid="133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8"/>
                                        </p:tgtEl>
                                        <p:attrNameLst>
                                          <p:attrName>style.visibility</p:attrName>
                                        </p:attrNameLst>
                                      </p:cBhvr>
                                      <p:to>
                                        <p:strVal val="visible"/>
                                      </p:to>
                                    </p:set>
                                    <p:anim calcmode="lin" valueType="num">
                                      <p:cBhvr additive="base">
                                        <p:cTn id="15" dur="500" fill="hold"/>
                                        <p:tgtEl>
                                          <p:spTgt spid="13318"/>
                                        </p:tgtEl>
                                        <p:attrNameLst>
                                          <p:attrName>ppt_x</p:attrName>
                                        </p:attrNameLst>
                                      </p:cBhvr>
                                      <p:tavLst>
                                        <p:tav tm="0">
                                          <p:val>
                                            <p:strVal val="#ppt_x"/>
                                          </p:val>
                                        </p:tav>
                                        <p:tav tm="100000">
                                          <p:val>
                                            <p:strVal val="#ppt_x"/>
                                          </p:val>
                                        </p:tav>
                                      </p:tavLst>
                                    </p:anim>
                                    <p:anim calcmode="lin" valueType="num">
                                      <p:cBhvr additive="base">
                                        <p:cTn id="16"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073"/>
          <p:cNvSpPr txBox="1">
            <a:spLocks noChangeArrowheads="1"/>
          </p:cNvSpPr>
          <p:nvPr/>
        </p:nvSpPr>
        <p:spPr bwMode="auto">
          <a:xfrm>
            <a:off x="927100" y="233363"/>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smtClean="0">
                <a:solidFill>
                  <a:srgbClr val="2A579A"/>
                </a:solidFill>
                <a:latin typeface="微软雅黑" panose="020B0503020204020204" pitchFamily="34" charset="-122"/>
                <a:ea typeface="微软雅黑" panose="020B0503020204020204" pitchFamily="34" charset="-122"/>
              </a:rPr>
              <a:t>增值服务</a:t>
            </a:r>
            <a:r>
              <a:rPr lang="en-US" altLang="zh-CN" sz="2800" b="1" noProof="1" smtClean="0">
                <a:solidFill>
                  <a:srgbClr val="2A579A"/>
                </a:solidFill>
                <a:latin typeface="微软雅黑" panose="020B0503020204020204" pitchFamily="34" charset="-122"/>
                <a:ea typeface="微软雅黑" panose="020B0503020204020204" pitchFamily="34" charset="-122"/>
              </a:rPr>
              <a:t>—</a:t>
            </a:r>
            <a:r>
              <a:rPr lang="zh-CN" altLang="en-US" sz="2800" b="1" noProof="1" smtClean="0">
                <a:solidFill>
                  <a:srgbClr val="2A579A"/>
                </a:solidFill>
                <a:latin typeface="微软雅黑" panose="020B0503020204020204" pitchFamily="34" charset="-122"/>
                <a:ea typeface="微软雅黑" panose="020B0503020204020204" pitchFamily="34" charset="-122"/>
              </a:rPr>
              <a:t>知识服务</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fld>
            <a:endParaRPr lang="zh-CN" altLang="en-US"/>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2390" y="978608"/>
            <a:ext cx="8236919" cy="513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90" y="978608"/>
            <a:ext cx="7382251" cy="537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641" y="140686"/>
            <a:ext cx="4334644" cy="732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395" y="233363"/>
            <a:ext cx="5266243" cy="681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073"/>
          <p:cNvSpPr txBox="1">
            <a:spLocks noChangeArrowheads="1"/>
          </p:cNvSpPr>
          <p:nvPr/>
        </p:nvSpPr>
        <p:spPr bwMode="auto">
          <a:xfrm>
            <a:off x="927100" y="233363"/>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smtClean="0">
                <a:solidFill>
                  <a:srgbClr val="2A579A"/>
                </a:solidFill>
                <a:latin typeface="微软雅黑" panose="020B0503020204020204" pitchFamily="34" charset="-122"/>
                <a:ea typeface="微软雅黑" panose="020B0503020204020204" pitchFamily="34" charset="-122"/>
              </a:rPr>
              <a:t>增值服务</a:t>
            </a:r>
            <a:r>
              <a:rPr lang="en-US" altLang="zh-CN" sz="2800" b="1" noProof="1" smtClean="0">
                <a:solidFill>
                  <a:srgbClr val="2A579A"/>
                </a:solidFill>
                <a:latin typeface="微软雅黑" panose="020B0503020204020204" pitchFamily="34" charset="-122"/>
                <a:ea typeface="微软雅黑" panose="020B0503020204020204" pitchFamily="34" charset="-122"/>
              </a:rPr>
              <a:t>—</a:t>
            </a:r>
            <a:r>
              <a:rPr lang="zh-CN" altLang="en-US" sz="2800" b="1" noProof="1" smtClean="0">
                <a:solidFill>
                  <a:srgbClr val="2A579A"/>
                </a:solidFill>
                <a:latin typeface="微软雅黑" panose="020B0503020204020204" pitchFamily="34" charset="-122"/>
                <a:ea typeface="微软雅黑" panose="020B0503020204020204" pitchFamily="34" charset="-122"/>
              </a:rPr>
              <a:t>知识服务</a:t>
            </a:r>
            <a:endParaRPr lang="zh-CN" altLang="en-US" sz="2800"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dirty="0"/>
          </a:p>
        </p:txBody>
      </p:sp>
      <p:grpSp>
        <p:nvGrpSpPr>
          <p:cNvPr id="4" name="组合 3"/>
          <p:cNvGrpSpPr/>
          <p:nvPr/>
        </p:nvGrpSpPr>
        <p:grpSpPr>
          <a:xfrm>
            <a:off x="3851281" y="95002"/>
            <a:ext cx="8095296" cy="12432887"/>
            <a:chOff x="3590023" y="0"/>
            <a:chExt cx="8367221" cy="12753521"/>
          </a:xfrm>
        </p:grpSpPr>
        <p:pic>
          <p:nvPicPr>
            <p:cNvPr id="1434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0023" y="0"/>
              <a:ext cx="4172659" cy="1275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682" y="0"/>
              <a:ext cx="4194562" cy="806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图片 4"/>
          <p:cNvPicPr>
            <a:picLocks noChangeAspect="1"/>
          </p:cNvPicPr>
          <p:nvPr/>
        </p:nvPicPr>
        <p:blipFill>
          <a:blip r:embed="rId3"/>
          <a:stretch>
            <a:fillRect/>
          </a:stretch>
        </p:blipFill>
        <p:spPr>
          <a:xfrm>
            <a:off x="146050" y="-485775"/>
            <a:ext cx="3705225" cy="73437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fld id="{0D3CFCF8-63F5-4B46-9207-5DA06F107436}" type="slidenum">
              <a:rPr lang="zh-CN" altLang="en-US" smtClean="0"/>
            </a:fld>
            <a:endParaRPr lang="zh-CN" altLang="en-US"/>
          </a:p>
        </p:txBody>
      </p:sp>
      <p:grpSp>
        <p:nvGrpSpPr>
          <p:cNvPr id="3" name="组合 2"/>
          <p:cNvGrpSpPr/>
          <p:nvPr/>
        </p:nvGrpSpPr>
        <p:grpSpPr>
          <a:xfrm>
            <a:off x="7978174" y="2072306"/>
            <a:ext cx="1636251" cy="1884335"/>
            <a:chOff x="2301202" y="523979"/>
            <a:chExt cx="985697" cy="1134998"/>
          </a:xfrm>
        </p:grpSpPr>
        <p:sp>
          <p:nvSpPr>
            <p:cNvPr id="4" name="任意多边形 12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5" name="任意多边形 12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6" name="组合 5"/>
          <p:cNvGrpSpPr/>
          <p:nvPr/>
        </p:nvGrpSpPr>
        <p:grpSpPr>
          <a:xfrm>
            <a:off x="2450535" y="2072306"/>
            <a:ext cx="1636251" cy="1884335"/>
            <a:chOff x="2301202" y="523979"/>
            <a:chExt cx="985697" cy="1134998"/>
          </a:xfrm>
        </p:grpSpPr>
        <p:sp>
          <p:nvSpPr>
            <p:cNvPr id="7" name="任意多边形 9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8" name="任意多边形 9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9" name="组合 8"/>
          <p:cNvGrpSpPr/>
          <p:nvPr/>
        </p:nvGrpSpPr>
        <p:grpSpPr>
          <a:xfrm>
            <a:off x="4293082" y="2072306"/>
            <a:ext cx="1636251" cy="1884335"/>
            <a:chOff x="2301202" y="523979"/>
            <a:chExt cx="985697" cy="1134998"/>
          </a:xfrm>
        </p:grpSpPr>
        <p:sp>
          <p:nvSpPr>
            <p:cNvPr id="10" name="任意多边形 98"/>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 name="任意多边形 99"/>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2" name="组合 11"/>
          <p:cNvGrpSpPr/>
          <p:nvPr/>
        </p:nvGrpSpPr>
        <p:grpSpPr>
          <a:xfrm>
            <a:off x="6135628" y="2072306"/>
            <a:ext cx="1636251" cy="1884335"/>
            <a:chOff x="2301202" y="523979"/>
            <a:chExt cx="985697" cy="1134998"/>
          </a:xfrm>
        </p:grpSpPr>
        <p:sp>
          <p:nvSpPr>
            <p:cNvPr id="13" name="任意多边形 101"/>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4" name="任意多边形 102"/>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5" name="组合 14"/>
          <p:cNvGrpSpPr/>
          <p:nvPr/>
        </p:nvGrpSpPr>
        <p:grpSpPr>
          <a:xfrm>
            <a:off x="7039599" y="3697904"/>
            <a:ext cx="1636251" cy="1884335"/>
            <a:chOff x="2301202" y="523979"/>
            <a:chExt cx="985697" cy="1134998"/>
          </a:xfrm>
        </p:grpSpPr>
        <p:sp>
          <p:nvSpPr>
            <p:cNvPr id="16" name="任意多边形 110"/>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7" name="任意多边形 111"/>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8" name="组合 17"/>
          <p:cNvGrpSpPr/>
          <p:nvPr/>
        </p:nvGrpSpPr>
        <p:grpSpPr>
          <a:xfrm>
            <a:off x="5199996" y="3697904"/>
            <a:ext cx="1636251" cy="1884335"/>
            <a:chOff x="2301202" y="523979"/>
            <a:chExt cx="985697" cy="1134998"/>
          </a:xfrm>
        </p:grpSpPr>
        <p:sp>
          <p:nvSpPr>
            <p:cNvPr id="19" name="任意多边形 113"/>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20" name="任意多边形 114"/>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21" name="组合 20"/>
          <p:cNvGrpSpPr/>
          <p:nvPr/>
        </p:nvGrpSpPr>
        <p:grpSpPr>
          <a:xfrm>
            <a:off x="3360392" y="3697904"/>
            <a:ext cx="1636251" cy="1884335"/>
            <a:chOff x="2301202" y="523979"/>
            <a:chExt cx="985697" cy="1134998"/>
          </a:xfrm>
        </p:grpSpPr>
        <p:sp>
          <p:nvSpPr>
            <p:cNvPr id="22" name="任意多边形 116"/>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23" name="任意多边形 117"/>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24" name="组合 23"/>
          <p:cNvGrpSpPr/>
          <p:nvPr/>
        </p:nvGrpSpPr>
        <p:grpSpPr>
          <a:xfrm>
            <a:off x="1520789" y="3697904"/>
            <a:ext cx="1636251" cy="1884335"/>
            <a:chOff x="2301202" y="523979"/>
            <a:chExt cx="985697" cy="1134998"/>
          </a:xfrm>
        </p:grpSpPr>
        <p:sp>
          <p:nvSpPr>
            <p:cNvPr id="25" name="任意多边形 119"/>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26" name="任意多边形 120"/>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sp>
        <p:nvSpPr>
          <p:cNvPr id="27" name="Freeform 65"/>
          <p:cNvSpPr>
            <a:spLocks noChangeArrowheads="1"/>
          </p:cNvSpPr>
          <p:nvPr/>
        </p:nvSpPr>
        <p:spPr bwMode="auto">
          <a:xfrm>
            <a:off x="3025680" y="2564907"/>
            <a:ext cx="418085" cy="468800"/>
          </a:xfrm>
          <a:custGeom>
            <a:avLst/>
            <a:gdLst>
              <a:gd name="T0" fmla="*/ 457825 w 417"/>
              <a:gd name="T1" fmla="*/ 243933 h 417"/>
              <a:gd name="T2" fmla="*/ 457825 w 417"/>
              <a:gd name="T3" fmla="*/ 243933 h 417"/>
              <a:gd name="T4" fmla="*/ 499882 w 417"/>
              <a:gd name="T5" fmla="*/ 169431 h 417"/>
              <a:gd name="T6" fmla="*/ 490269 w 417"/>
              <a:gd name="T7" fmla="*/ 127374 h 417"/>
              <a:gd name="T8" fmla="*/ 404953 w 417"/>
              <a:gd name="T9" fmla="*/ 94930 h 417"/>
              <a:gd name="T10" fmla="*/ 383323 w 417"/>
              <a:gd name="T11" fmla="*/ 20428 h 417"/>
              <a:gd name="T12" fmla="*/ 330451 w 417"/>
              <a:gd name="T13" fmla="*/ 0 h 417"/>
              <a:gd name="T14" fmla="*/ 255949 w 417"/>
              <a:gd name="T15" fmla="*/ 42057 h 417"/>
              <a:gd name="T16" fmla="*/ 181448 w 417"/>
              <a:gd name="T17" fmla="*/ 0 h 417"/>
              <a:gd name="T18" fmla="*/ 128576 w 417"/>
              <a:gd name="T19" fmla="*/ 20428 h 417"/>
              <a:gd name="T20" fmla="*/ 106946 w 417"/>
              <a:gd name="T21" fmla="*/ 94930 h 417"/>
              <a:gd name="T22" fmla="*/ 21630 w 417"/>
              <a:gd name="T23" fmla="*/ 127374 h 417"/>
              <a:gd name="T24" fmla="*/ 0 w 417"/>
              <a:gd name="T25" fmla="*/ 169431 h 417"/>
              <a:gd name="T26" fmla="*/ 52872 w 417"/>
              <a:gd name="T27" fmla="*/ 243933 h 417"/>
              <a:gd name="T28" fmla="*/ 0 w 417"/>
              <a:gd name="T29" fmla="*/ 330451 h 417"/>
              <a:gd name="T30" fmla="*/ 21630 w 417"/>
              <a:gd name="T31" fmla="*/ 372508 h 417"/>
              <a:gd name="T32" fmla="*/ 106946 w 417"/>
              <a:gd name="T33" fmla="*/ 394138 h 417"/>
              <a:gd name="T34" fmla="*/ 128576 w 417"/>
              <a:gd name="T35" fmla="*/ 478253 h 417"/>
              <a:gd name="T36" fmla="*/ 181448 w 417"/>
              <a:gd name="T37" fmla="*/ 499882 h 417"/>
              <a:gd name="T38" fmla="*/ 255949 w 417"/>
              <a:gd name="T39" fmla="*/ 447010 h 417"/>
              <a:gd name="T40" fmla="*/ 330451 w 417"/>
              <a:gd name="T41" fmla="*/ 499882 h 417"/>
              <a:gd name="T42" fmla="*/ 383323 w 417"/>
              <a:gd name="T43" fmla="*/ 478253 h 417"/>
              <a:gd name="T44" fmla="*/ 404953 w 417"/>
              <a:gd name="T45" fmla="*/ 394138 h 417"/>
              <a:gd name="T46" fmla="*/ 490269 w 417"/>
              <a:gd name="T47" fmla="*/ 372508 h 417"/>
              <a:gd name="T48" fmla="*/ 499882 w 417"/>
              <a:gd name="T49" fmla="*/ 318435 h 417"/>
              <a:gd name="T50" fmla="*/ 457825 w 417"/>
              <a:gd name="T51" fmla="*/ 243933 h 417"/>
              <a:gd name="T52" fmla="*/ 255949 w 417"/>
              <a:gd name="T53" fmla="*/ 350879 h 417"/>
              <a:gd name="T54" fmla="*/ 255949 w 417"/>
              <a:gd name="T55" fmla="*/ 350879 h 417"/>
              <a:gd name="T56" fmla="*/ 150205 w 417"/>
              <a:gd name="T57" fmla="*/ 243933 h 417"/>
              <a:gd name="T58" fmla="*/ 255949 w 417"/>
              <a:gd name="T59" fmla="*/ 138189 h 417"/>
              <a:gd name="T60" fmla="*/ 361694 w 417"/>
              <a:gd name="T61" fmla="*/ 243933 h 417"/>
              <a:gd name="T62" fmla="*/ 255949 w 417"/>
              <a:gd name="T63" fmla="*/ 350879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2A579A"/>
          </a:solidFill>
          <a:ln>
            <a:solidFill>
              <a:srgbClr val="2A579A"/>
            </a:solidFill>
          </a:ln>
          <a:effectLst/>
        </p:spPr>
        <p:txBody>
          <a:bodyPr wrap="none" lIns="45715" tIns="22858" rIns="45715" bIns="22858" anchor="ctr"/>
          <a:lstStyle/>
          <a:p>
            <a:pPr>
              <a:defRPr/>
            </a:pPr>
            <a:endParaRPr lang="zh-CN" altLang="en-US"/>
          </a:p>
        </p:txBody>
      </p:sp>
      <p:sp>
        <p:nvSpPr>
          <p:cNvPr id="28" name="KSO_Shape"/>
          <p:cNvSpPr/>
          <p:nvPr/>
        </p:nvSpPr>
        <p:spPr bwMode="auto">
          <a:xfrm>
            <a:off x="4838735" y="2694150"/>
            <a:ext cx="509139" cy="274123"/>
          </a:xfrm>
          <a:custGeom>
            <a:avLst/>
            <a:gdLst/>
            <a:ahLst/>
            <a:cxnLst/>
            <a:rect l="0" t="0" r="r" b="b"/>
            <a:pathLst>
              <a:path w="1939925" h="1042987">
                <a:moveTo>
                  <a:pt x="1635284" y="760412"/>
                </a:moveTo>
                <a:lnTo>
                  <a:pt x="1642579" y="760729"/>
                </a:lnTo>
                <a:lnTo>
                  <a:pt x="1649556" y="761046"/>
                </a:lnTo>
                <a:lnTo>
                  <a:pt x="1656533" y="761998"/>
                </a:lnTo>
                <a:lnTo>
                  <a:pt x="1663827" y="763266"/>
                </a:lnTo>
                <a:lnTo>
                  <a:pt x="1670487" y="764535"/>
                </a:lnTo>
                <a:lnTo>
                  <a:pt x="1677147" y="766755"/>
                </a:lnTo>
                <a:lnTo>
                  <a:pt x="1683807" y="768975"/>
                </a:lnTo>
                <a:lnTo>
                  <a:pt x="1690150" y="771512"/>
                </a:lnTo>
                <a:lnTo>
                  <a:pt x="1696493" y="774049"/>
                </a:lnTo>
                <a:lnTo>
                  <a:pt x="1702519" y="777221"/>
                </a:lnTo>
                <a:lnTo>
                  <a:pt x="1708227" y="781026"/>
                </a:lnTo>
                <a:lnTo>
                  <a:pt x="1714253" y="784515"/>
                </a:lnTo>
                <a:lnTo>
                  <a:pt x="1719644" y="788638"/>
                </a:lnTo>
                <a:lnTo>
                  <a:pt x="1725036" y="792444"/>
                </a:lnTo>
                <a:lnTo>
                  <a:pt x="1730110" y="796884"/>
                </a:lnTo>
                <a:lnTo>
                  <a:pt x="1735184" y="801641"/>
                </a:lnTo>
                <a:lnTo>
                  <a:pt x="1739942" y="806715"/>
                </a:lnTo>
                <a:lnTo>
                  <a:pt x="1744382" y="811789"/>
                </a:lnTo>
                <a:lnTo>
                  <a:pt x="1748187" y="817181"/>
                </a:lnTo>
                <a:lnTo>
                  <a:pt x="1752310" y="822572"/>
                </a:lnTo>
                <a:lnTo>
                  <a:pt x="1756116" y="828281"/>
                </a:lnTo>
                <a:lnTo>
                  <a:pt x="1759605" y="834307"/>
                </a:lnTo>
                <a:lnTo>
                  <a:pt x="1762776" y="840332"/>
                </a:lnTo>
                <a:lnTo>
                  <a:pt x="1765313" y="846675"/>
                </a:lnTo>
                <a:lnTo>
                  <a:pt x="1767850" y="853018"/>
                </a:lnTo>
                <a:lnTo>
                  <a:pt x="1770070" y="859678"/>
                </a:lnTo>
                <a:lnTo>
                  <a:pt x="1772290" y="866338"/>
                </a:lnTo>
                <a:lnTo>
                  <a:pt x="1773559" y="873315"/>
                </a:lnTo>
                <a:lnTo>
                  <a:pt x="1774827" y="880292"/>
                </a:lnTo>
                <a:lnTo>
                  <a:pt x="1775779" y="887270"/>
                </a:lnTo>
                <a:lnTo>
                  <a:pt x="1776096" y="894247"/>
                </a:lnTo>
                <a:lnTo>
                  <a:pt x="1776413" y="901541"/>
                </a:lnTo>
                <a:lnTo>
                  <a:pt x="1776096" y="908835"/>
                </a:lnTo>
                <a:lnTo>
                  <a:pt x="1775779" y="916130"/>
                </a:lnTo>
                <a:lnTo>
                  <a:pt x="1774827" y="923424"/>
                </a:lnTo>
                <a:lnTo>
                  <a:pt x="1773559" y="930401"/>
                </a:lnTo>
                <a:lnTo>
                  <a:pt x="1772290" y="937061"/>
                </a:lnTo>
                <a:lnTo>
                  <a:pt x="1770070" y="943721"/>
                </a:lnTo>
                <a:lnTo>
                  <a:pt x="1767850" y="950064"/>
                </a:lnTo>
                <a:lnTo>
                  <a:pt x="1765313" y="956724"/>
                </a:lnTo>
                <a:lnTo>
                  <a:pt x="1762776" y="962750"/>
                </a:lnTo>
                <a:lnTo>
                  <a:pt x="1759605" y="969093"/>
                </a:lnTo>
                <a:lnTo>
                  <a:pt x="1756116" y="975118"/>
                </a:lnTo>
                <a:lnTo>
                  <a:pt x="1752310" y="980510"/>
                </a:lnTo>
                <a:lnTo>
                  <a:pt x="1748187" y="986535"/>
                </a:lnTo>
                <a:lnTo>
                  <a:pt x="1744382" y="991610"/>
                </a:lnTo>
                <a:lnTo>
                  <a:pt x="1739942" y="997001"/>
                </a:lnTo>
                <a:lnTo>
                  <a:pt x="1735184" y="1001758"/>
                </a:lnTo>
                <a:lnTo>
                  <a:pt x="1730110" y="1006516"/>
                </a:lnTo>
                <a:lnTo>
                  <a:pt x="1725036" y="1010638"/>
                </a:lnTo>
                <a:lnTo>
                  <a:pt x="1719644" y="1015078"/>
                </a:lnTo>
                <a:lnTo>
                  <a:pt x="1714253" y="1018884"/>
                </a:lnTo>
                <a:lnTo>
                  <a:pt x="1708227" y="1022690"/>
                </a:lnTo>
                <a:lnTo>
                  <a:pt x="1702519" y="1025861"/>
                </a:lnTo>
                <a:lnTo>
                  <a:pt x="1696493" y="1029033"/>
                </a:lnTo>
                <a:lnTo>
                  <a:pt x="1690150" y="1032204"/>
                </a:lnTo>
                <a:lnTo>
                  <a:pt x="1683807" y="1034741"/>
                </a:lnTo>
                <a:lnTo>
                  <a:pt x="1677147" y="1036644"/>
                </a:lnTo>
                <a:lnTo>
                  <a:pt x="1670487" y="1038547"/>
                </a:lnTo>
                <a:lnTo>
                  <a:pt x="1663827" y="1040133"/>
                </a:lnTo>
                <a:lnTo>
                  <a:pt x="1656533" y="1041401"/>
                </a:lnTo>
                <a:lnTo>
                  <a:pt x="1649556" y="1042353"/>
                </a:lnTo>
                <a:lnTo>
                  <a:pt x="1642579" y="1042987"/>
                </a:lnTo>
                <a:lnTo>
                  <a:pt x="1635284" y="1042987"/>
                </a:lnTo>
                <a:lnTo>
                  <a:pt x="1627990" y="1042987"/>
                </a:lnTo>
                <a:lnTo>
                  <a:pt x="1620696" y="1042353"/>
                </a:lnTo>
                <a:lnTo>
                  <a:pt x="1613401" y="1041401"/>
                </a:lnTo>
                <a:lnTo>
                  <a:pt x="1606424" y="1040133"/>
                </a:lnTo>
                <a:lnTo>
                  <a:pt x="1599764" y="1038547"/>
                </a:lnTo>
                <a:lnTo>
                  <a:pt x="1593104" y="1036644"/>
                </a:lnTo>
                <a:lnTo>
                  <a:pt x="1586761" y="1034741"/>
                </a:lnTo>
                <a:lnTo>
                  <a:pt x="1580101" y="1032204"/>
                </a:lnTo>
                <a:lnTo>
                  <a:pt x="1574075" y="1029033"/>
                </a:lnTo>
                <a:lnTo>
                  <a:pt x="1567733" y="1025861"/>
                </a:lnTo>
                <a:lnTo>
                  <a:pt x="1562024" y="1022690"/>
                </a:lnTo>
                <a:lnTo>
                  <a:pt x="1556315" y="1018884"/>
                </a:lnTo>
                <a:lnTo>
                  <a:pt x="1550290" y="1015078"/>
                </a:lnTo>
                <a:lnTo>
                  <a:pt x="1545215" y="1010638"/>
                </a:lnTo>
                <a:lnTo>
                  <a:pt x="1540141" y="1006516"/>
                </a:lnTo>
                <a:lnTo>
                  <a:pt x="1535067" y="1001758"/>
                </a:lnTo>
                <a:lnTo>
                  <a:pt x="1530310" y="997001"/>
                </a:lnTo>
                <a:lnTo>
                  <a:pt x="1526187" y="991610"/>
                </a:lnTo>
                <a:lnTo>
                  <a:pt x="1521747" y="986535"/>
                </a:lnTo>
                <a:lnTo>
                  <a:pt x="1517624" y="980510"/>
                </a:lnTo>
                <a:lnTo>
                  <a:pt x="1514135" y="975118"/>
                </a:lnTo>
                <a:lnTo>
                  <a:pt x="1510964" y="969093"/>
                </a:lnTo>
                <a:lnTo>
                  <a:pt x="1507792" y="962750"/>
                </a:lnTo>
                <a:lnTo>
                  <a:pt x="1504621" y="956724"/>
                </a:lnTo>
                <a:lnTo>
                  <a:pt x="1502084" y="950064"/>
                </a:lnTo>
                <a:lnTo>
                  <a:pt x="1500181" y="943721"/>
                </a:lnTo>
                <a:lnTo>
                  <a:pt x="1498278" y="937061"/>
                </a:lnTo>
                <a:lnTo>
                  <a:pt x="1496692" y="930401"/>
                </a:lnTo>
                <a:lnTo>
                  <a:pt x="1495424" y="923424"/>
                </a:lnTo>
                <a:lnTo>
                  <a:pt x="1494472" y="916130"/>
                </a:lnTo>
                <a:lnTo>
                  <a:pt x="1493838" y="908835"/>
                </a:lnTo>
                <a:lnTo>
                  <a:pt x="1493838" y="901541"/>
                </a:lnTo>
                <a:lnTo>
                  <a:pt x="1493838" y="894247"/>
                </a:lnTo>
                <a:lnTo>
                  <a:pt x="1494472" y="887270"/>
                </a:lnTo>
                <a:lnTo>
                  <a:pt x="1495424" y="880292"/>
                </a:lnTo>
                <a:lnTo>
                  <a:pt x="1496692" y="873315"/>
                </a:lnTo>
                <a:lnTo>
                  <a:pt x="1498278" y="866338"/>
                </a:lnTo>
                <a:lnTo>
                  <a:pt x="1500181" y="859678"/>
                </a:lnTo>
                <a:lnTo>
                  <a:pt x="1502084" y="853018"/>
                </a:lnTo>
                <a:lnTo>
                  <a:pt x="1504621" y="846675"/>
                </a:lnTo>
                <a:lnTo>
                  <a:pt x="1507792" y="840332"/>
                </a:lnTo>
                <a:lnTo>
                  <a:pt x="1510964" y="834307"/>
                </a:lnTo>
                <a:lnTo>
                  <a:pt x="1514135" y="828281"/>
                </a:lnTo>
                <a:lnTo>
                  <a:pt x="1517624" y="822572"/>
                </a:lnTo>
                <a:lnTo>
                  <a:pt x="1521747" y="817181"/>
                </a:lnTo>
                <a:lnTo>
                  <a:pt x="1526187" y="811789"/>
                </a:lnTo>
                <a:lnTo>
                  <a:pt x="1530310" y="806715"/>
                </a:lnTo>
                <a:lnTo>
                  <a:pt x="1535067" y="801641"/>
                </a:lnTo>
                <a:lnTo>
                  <a:pt x="1540141" y="796884"/>
                </a:lnTo>
                <a:lnTo>
                  <a:pt x="1545215" y="792444"/>
                </a:lnTo>
                <a:lnTo>
                  <a:pt x="1550290" y="788638"/>
                </a:lnTo>
                <a:lnTo>
                  <a:pt x="1556315" y="784515"/>
                </a:lnTo>
                <a:lnTo>
                  <a:pt x="1562024" y="781026"/>
                </a:lnTo>
                <a:lnTo>
                  <a:pt x="1567733" y="777221"/>
                </a:lnTo>
                <a:lnTo>
                  <a:pt x="1574075" y="774049"/>
                </a:lnTo>
                <a:lnTo>
                  <a:pt x="1580101" y="771512"/>
                </a:lnTo>
                <a:lnTo>
                  <a:pt x="1586761" y="768975"/>
                </a:lnTo>
                <a:lnTo>
                  <a:pt x="1593104" y="766755"/>
                </a:lnTo>
                <a:lnTo>
                  <a:pt x="1599764" y="764535"/>
                </a:lnTo>
                <a:lnTo>
                  <a:pt x="1606424" y="763266"/>
                </a:lnTo>
                <a:lnTo>
                  <a:pt x="1613401" y="761998"/>
                </a:lnTo>
                <a:lnTo>
                  <a:pt x="1620696" y="761046"/>
                </a:lnTo>
                <a:lnTo>
                  <a:pt x="1627990" y="760729"/>
                </a:lnTo>
                <a:lnTo>
                  <a:pt x="1635284" y="760412"/>
                </a:lnTo>
                <a:close/>
                <a:moveTo>
                  <a:pt x="221616" y="760412"/>
                </a:moveTo>
                <a:lnTo>
                  <a:pt x="228934" y="760729"/>
                </a:lnTo>
                <a:lnTo>
                  <a:pt x="235935" y="761046"/>
                </a:lnTo>
                <a:lnTo>
                  <a:pt x="243254" y="761998"/>
                </a:lnTo>
                <a:lnTo>
                  <a:pt x="249936" y="763266"/>
                </a:lnTo>
                <a:lnTo>
                  <a:pt x="256937" y="764535"/>
                </a:lnTo>
                <a:lnTo>
                  <a:pt x="263938" y="766755"/>
                </a:lnTo>
                <a:lnTo>
                  <a:pt x="270302" y="768975"/>
                </a:lnTo>
                <a:lnTo>
                  <a:pt x="276666" y="771512"/>
                </a:lnTo>
                <a:lnTo>
                  <a:pt x="283030" y="774049"/>
                </a:lnTo>
                <a:lnTo>
                  <a:pt x="289395" y="777221"/>
                </a:lnTo>
                <a:lnTo>
                  <a:pt x="295122" y="781026"/>
                </a:lnTo>
                <a:lnTo>
                  <a:pt x="300850" y="784515"/>
                </a:lnTo>
                <a:lnTo>
                  <a:pt x="306260" y="788638"/>
                </a:lnTo>
                <a:lnTo>
                  <a:pt x="311988" y="792444"/>
                </a:lnTo>
                <a:lnTo>
                  <a:pt x="317079" y="796884"/>
                </a:lnTo>
                <a:lnTo>
                  <a:pt x="321534" y="801641"/>
                </a:lnTo>
                <a:lnTo>
                  <a:pt x="326307" y="806715"/>
                </a:lnTo>
                <a:lnTo>
                  <a:pt x="331080" y="811789"/>
                </a:lnTo>
                <a:lnTo>
                  <a:pt x="335217" y="817181"/>
                </a:lnTo>
                <a:lnTo>
                  <a:pt x="339036" y="822572"/>
                </a:lnTo>
                <a:lnTo>
                  <a:pt x="342854" y="828281"/>
                </a:lnTo>
                <a:lnTo>
                  <a:pt x="346355" y="834307"/>
                </a:lnTo>
                <a:lnTo>
                  <a:pt x="349219" y="840332"/>
                </a:lnTo>
                <a:lnTo>
                  <a:pt x="352082" y="846675"/>
                </a:lnTo>
                <a:lnTo>
                  <a:pt x="354628" y="853018"/>
                </a:lnTo>
                <a:lnTo>
                  <a:pt x="356856" y="859678"/>
                </a:lnTo>
                <a:lnTo>
                  <a:pt x="359083" y="866338"/>
                </a:lnTo>
                <a:lnTo>
                  <a:pt x="360674" y="873315"/>
                </a:lnTo>
                <a:lnTo>
                  <a:pt x="361629" y="880292"/>
                </a:lnTo>
                <a:lnTo>
                  <a:pt x="362902" y="887270"/>
                </a:lnTo>
                <a:lnTo>
                  <a:pt x="363220" y="894247"/>
                </a:lnTo>
                <a:lnTo>
                  <a:pt x="363538" y="901541"/>
                </a:lnTo>
                <a:lnTo>
                  <a:pt x="363220" y="908835"/>
                </a:lnTo>
                <a:lnTo>
                  <a:pt x="362902" y="916130"/>
                </a:lnTo>
                <a:lnTo>
                  <a:pt x="361629" y="923424"/>
                </a:lnTo>
                <a:lnTo>
                  <a:pt x="360674" y="930401"/>
                </a:lnTo>
                <a:lnTo>
                  <a:pt x="359083" y="937061"/>
                </a:lnTo>
                <a:lnTo>
                  <a:pt x="356856" y="943721"/>
                </a:lnTo>
                <a:lnTo>
                  <a:pt x="354628" y="950064"/>
                </a:lnTo>
                <a:lnTo>
                  <a:pt x="352082" y="956724"/>
                </a:lnTo>
                <a:lnTo>
                  <a:pt x="349219" y="962750"/>
                </a:lnTo>
                <a:lnTo>
                  <a:pt x="346355" y="969093"/>
                </a:lnTo>
                <a:lnTo>
                  <a:pt x="342854" y="975118"/>
                </a:lnTo>
                <a:lnTo>
                  <a:pt x="339036" y="980510"/>
                </a:lnTo>
                <a:lnTo>
                  <a:pt x="335217" y="986535"/>
                </a:lnTo>
                <a:lnTo>
                  <a:pt x="331080" y="991610"/>
                </a:lnTo>
                <a:lnTo>
                  <a:pt x="326307" y="997001"/>
                </a:lnTo>
                <a:lnTo>
                  <a:pt x="321534" y="1001758"/>
                </a:lnTo>
                <a:lnTo>
                  <a:pt x="317079" y="1006516"/>
                </a:lnTo>
                <a:lnTo>
                  <a:pt x="311988" y="1010638"/>
                </a:lnTo>
                <a:lnTo>
                  <a:pt x="306260" y="1015078"/>
                </a:lnTo>
                <a:lnTo>
                  <a:pt x="300850" y="1018884"/>
                </a:lnTo>
                <a:lnTo>
                  <a:pt x="295122" y="1022690"/>
                </a:lnTo>
                <a:lnTo>
                  <a:pt x="289395" y="1025861"/>
                </a:lnTo>
                <a:lnTo>
                  <a:pt x="283030" y="1029033"/>
                </a:lnTo>
                <a:lnTo>
                  <a:pt x="276666" y="1032204"/>
                </a:lnTo>
                <a:lnTo>
                  <a:pt x="270302" y="1034741"/>
                </a:lnTo>
                <a:lnTo>
                  <a:pt x="263938" y="1036644"/>
                </a:lnTo>
                <a:lnTo>
                  <a:pt x="256937" y="1038547"/>
                </a:lnTo>
                <a:lnTo>
                  <a:pt x="249936" y="1040133"/>
                </a:lnTo>
                <a:lnTo>
                  <a:pt x="243254" y="1041401"/>
                </a:lnTo>
                <a:lnTo>
                  <a:pt x="235935" y="1042353"/>
                </a:lnTo>
                <a:lnTo>
                  <a:pt x="228934" y="1042987"/>
                </a:lnTo>
                <a:lnTo>
                  <a:pt x="221616" y="1042987"/>
                </a:lnTo>
                <a:lnTo>
                  <a:pt x="213978" y="1042987"/>
                </a:lnTo>
                <a:lnTo>
                  <a:pt x="207296" y="1042353"/>
                </a:lnTo>
                <a:lnTo>
                  <a:pt x="199977" y="1041401"/>
                </a:lnTo>
                <a:lnTo>
                  <a:pt x="192977" y="1040133"/>
                </a:lnTo>
                <a:lnTo>
                  <a:pt x="185976" y="1038547"/>
                </a:lnTo>
                <a:lnTo>
                  <a:pt x="179612" y="1036644"/>
                </a:lnTo>
                <a:lnTo>
                  <a:pt x="172611" y="1034741"/>
                </a:lnTo>
                <a:lnTo>
                  <a:pt x="166565" y="1032204"/>
                </a:lnTo>
                <a:lnTo>
                  <a:pt x="159883" y="1029033"/>
                </a:lnTo>
                <a:lnTo>
                  <a:pt x="154155" y="1025861"/>
                </a:lnTo>
                <a:lnTo>
                  <a:pt x="147791" y="1022690"/>
                </a:lnTo>
                <a:lnTo>
                  <a:pt x="142063" y="1018884"/>
                </a:lnTo>
                <a:lnTo>
                  <a:pt x="136653" y="1015078"/>
                </a:lnTo>
                <a:lnTo>
                  <a:pt x="131243" y="1010638"/>
                </a:lnTo>
                <a:lnTo>
                  <a:pt x="126152" y="1006516"/>
                </a:lnTo>
                <a:lnTo>
                  <a:pt x="121379" y="1001758"/>
                </a:lnTo>
                <a:lnTo>
                  <a:pt x="116606" y="997001"/>
                </a:lnTo>
                <a:lnTo>
                  <a:pt x="111833" y="991610"/>
                </a:lnTo>
                <a:lnTo>
                  <a:pt x="108014" y="986535"/>
                </a:lnTo>
                <a:lnTo>
                  <a:pt x="103877" y="980510"/>
                </a:lnTo>
                <a:lnTo>
                  <a:pt x="100377" y="975118"/>
                </a:lnTo>
                <a:lnTo>
                  <a:pt x="96558" y="969093"/>
                </a:lnTo>
                <a:lnTo>
                  <a:pt x="93694" y="962750"/>
                </a:lnTo>
                <a:lnTo>
                  <a:pt x="90831" y="956724"/>
                </a:lnTo>
                <a:lnTo>
                  <a:pt x="88285" y="950064"/>
                </a:lnTo>
                <a:lnTo>
                  <a:pt x="86057" y="943721"/>
                </a:lnTo>
                <a:lnTo>
                  <a:pt x="84148" y="937061"/>
                </a:lnTo>
                <a:lnTo>
                  <a:pt x="82557" y="930401"/>
                </a:lnTo>
                <a:lnTo>
                  <a:pt x="81284" y="923424"/>
                </a:lnTo>
                <a:lnTo>
                  <a:pt x="80330" y="916130"/>
                </a:lnTo>
                <a:lnTo>
                  <a:pt x="80011" y="908835"/>
                </a:lnTo>
                <a:lnTo>
                  <a:pt x="79375" y="901541"/>
                </a:lnTo>
                <a:lnTo>
                  <a:pt x="80011" y="894247"/>
                </a:lnTo>
                <a:lnTo>
                  <a:pt x="80330" y="887270"/>
                </a:lnTo>
                <a:lnTo>
                  <a:pt x="81284" y="880292"/>
                </a:lnTo>
                <a:lnTo>
                  <a:pt x="82557" y="873315"/>
                </a:lnTo>
                <a:lnTo>
                  <a:pt x="84148" y="866338"/>
                </a:lnTo>
                <a:lnTo>
                  <a:pt x="86057" y="859678"/>
                </a:lnTo>
                <a:lnTo>
                  <a:pt x="88285" y="853018"/>
                </a:lnTo>
                <a:lnTo>
                  <a:pt x="90831" y="846675"/>
                </a:lnTo>
                <a:lnTo>
                  <a:pt x="93694" y="840332"/>
                </a:lnTo>
                <a:lnTo>
                  <a:pt x="96558" y="834307"/>
                </a:lnTo>
                <a:lnTo>
                  <a:pt x="100377" y="828281"/>
                </a:lnTo>
                <a:lnTo>
                  <a:pt x="103877" y="822572"/>
                </a:lnTo>
                <a:lnTo>
                  <a:pt x="108014" y="817181"/>
                </a:lnTo>
                <a:lnTo>
                  <a:pt x="111833" y="811789"/>
                </a:lnTo>
                <a:lnTo>
                  <a:pt x="116606" y="806715"/>
                </a:lnTo>
                <a:lnTo>
                  <a:pt x="121379" y="801641"/>
                </a:lnTo>
                <a:lnTo>
                  <a:pt x="126152" y="796884"/>
                </a:lnTo>
                <a:lnTo>
                  <a:pt x="131243" y="792444"/>
                </a:lnTo>
                <a:lnTo>
                  <a:pt x="136653" y="788638"/>
                </a:lnTo>
                <a:lnTo>
                  <a:pt x="142063" y="784515"/>
                </a:lnTo>
                <a:lnTo>
                  <a:pt x="147791" y="781026"/>
                </a:lnTo>
                <a:lnTo>
                  <a:pt x="154155" y="777221"/>
                </a:lnTo>
                <a:lnTo>
                  <a:pt x="159883" y="774049"/>
                </a:lnTo>
                <a:lnTo>
                  <a:pt x="166565" y="771512"/>
                </a:lnTo>
                <a:lnTo>
                  <a:pt x="172611" y="768975"/>
                </a:lnTo>
                <a:lnTo>
                  <a:pt x="179612" y="766755"/>
                </a:lnTo>
                <a:lnTo>
                  <a:pt x="185976" y="764535"/>
                </a:lnTo>
                <a:lnTo>
                  <a:pt x="192977" y="763266"/>
                </a:lnTo>
                <a:lnTo>
                  <a:pt x="199977" y="761998"/>
                </a:lnTo>
                <a:lnTo>
                  <a:pt x="207296" y="761046"/>
                </a:lnTo>
                <a:lnTo>
                  <a:pt x="213978" y="760729"/>
                </a:lnTo>
                <a:lnTo>
                  <a:pt x="221616" y="760412"/>
                </a:lnTo>
                <a:close/>
                <a:moveTo>
                  <a:pt x="1403413" y="254952"/>
                </a:moveTo>
                <a:lnTo>
                  <a:pt x="1403413" y="450215"/>
                </a:lnTo>
                <a:lnTo>
                  <a:pt x="1774869" y="450215"/>
                </a:lnTo>
                <a:lnTo>
                  <a:pt x="1729073" y="258444"/>
                </a:lnTo>
                <a:lnTo>
                  <a:pt x="1403413" y="254952"/>
                </a:lnTo>
                <a:close/>
                <a:moveTo>
                  <a:pt x="1365250" y="217487"/>
                </a:moveTo>
                <a:lnTo>
                  <a:pt x="1766918" y="217487"/>
                </a:lnTo>
                <a:lnTo>
                  <a:pt x="1886179" y="749300"/>
                </a:lnTo>
                <a:lnTo>
                  <a:pt x="1939925" y="749300"/>
                </a:lnTo>
                <a:lnTo>
                  <a:pt x="1939925" y="860425"/>
                </a:lnTo>
                <a:lnTo>
                  <a:pt x="1886179" y="860425"/>
                </a:lnTo>
                <a:lnTo>
                  <a:pt x="1792043" y="860425"/>
                </a:lnTo>
                <a:lnTo>
                  <a:pt x="1790134" y="854075"/>
                </a:lnTo>
                <a:lnTo>
                  <a:pt x="1788226" y="847408"/>
                </a:lnTo>
                <a:lnTo>
                  <a:pt x="1785682" y="841375"/>
                </a:lnTo>
                <a:lnTo>
                  <a:pt x="1783138" y="835025"/>
                </a:lnTo>
                <a:lnTo>
                  <a:pt x="1779958" y="829310"/>
                </a:lnTo>
                <a:lnTo>
                  <a:pt x="1777095" y="823595"/>
                </a:lnTo>
                <a:lnTo>
                  <a:pt x="1773915" y="817563"/>
                </a:lnTo>
                <a:lnTo>
                  <a:pt x="1770417" y="812165"/>
                </a:lnTo>
                <a:lnTo>
                  <a:pt x="1766600" y="806768"/>
                </a:lnTo>
                <a:lnTo>
                  <a:pt x="1762784" y="801688"/>
                </a:lnTo>
                <a:lnTo>
                  <a:pt x="1758650" y="796608"/>
                </a:lnTo>
                <a:lnTo>
                  <a:pt x="1754197" y="791528"/>
                </a:lnTo>
                <a:lnTo>
                  <a:pt x="1749427" y="786765"/>
                </a:lnTo>
                <a:lnTo>
                  <a:pt x="1744975" y="782320"/>
                </a:lnTo>
                <a:lnTo>
                  <a:pt x="1740204" y="778193"/>
                </a:lnTo>
                <a:lnTo>
                  <a:pt x="1735116" y="774065"/>
                </a:lnTo>
                <a:lnTo>
                  <a:pt x="1730027" y="770255"/>
                </a:lnTo>
                <a:lnTo>
                  <a:pt x="1724621" y="766445"/>
                </a:lnTo>
                <a:lnTo>
                  <a:pt x="1718578" y="762953"/>
                </a:lnTo>
                <a:lnTo>
                  <a:pt x="1713172" y="759460"/>
                </a:lnTo>
                <a:lnTo>
                  <a:pt x="1707447" y="756285"/>
                </a:lnTo>
                <a:lnTo>
                  <a:pt x="1701087" y="753745"/>
                </a:lnTo>
                <a:lnTo>
                  <a:pt x="1695044" y="750887"/>
                </a:lnTo>
                <a:lnTo>
                  <a:pt x="1689002" y="748665"/>
                </a:lnTo>
                <a:lnTo>
                  <a:pt x="1682641" y="746442"/>
                </a:lnTo>
                <a:lnTo>
                  <a:pt x="1676281" y="744855"/>
                </a:lnTo>
                <a:lnTo>
                  <a:pt x="1669602" y="743267"/>
                </a:lnTo>
                <a:lnTo>
                  <a:pt x="1663242" y="741680"/>
                </a:lnTo>
                <a:lnTo>
                  <a:pt x="1656245" y="741045"/>
                </a:lnTo>
                <a:lnTo>
                  <a:pt x="1649248" y="740410"/>
                </a:lnTo>
                <a:lnTo>
                  <a:pt x="1642252" y="739775"/>
                </a:lnTo>
                <a:lnTo>
                  <a:pt x="1635573" y="739775"/>
                </a:lnTo>
                <a:lnTo>
                  <a:pt x="1628577" y="739775"/>
                </a:lnTo>
                <a:lnTo>
                  <a:pt x="1621262" y="740410"/>
                </a:lnTo>
                <a:lnTo>
                  <a:pt x="1614901" y="741045"/>
                </a:lnTo>
                <a:lnTo>
                  <a:pt x="1607905" y="741680"/>
                </a:lnTo>
                <a:lnTo>
                  <a:pt x="1601226" y="743267"/>
                </a:lnTo>
                <a:lnTo>
                  <a:pt x="1594866" y="744855"/>
                </a:lnTo>
                <a:lnTo>
                  <a:pt x="1588187" y="746442"/>
                </a:lnTo>
                <a:lnTo>
                  <a:pt x="1581827" y="748665"/>
                </a:lnTo>
                <a:lnTo>
                  <a:pt x="1575466" y="750887"/>
                </a:lnTo>
                <a:lnTo>
                  <a:pt x="1569423" y="753745"/>
                </a:lnTo>
                <a:lnTo>
                  <a:pt x="1563381" y="756285"/>
                </a:lnTo>
                <a:lnTo>
                  <a:pt x="1557656" y="759460"/>
                </a:lnTo>
                <a:lnTo>
                  <a:pt x="1551932" y="762953"/>
                </a:lnTo>
                <a:lnTo>
                  <a:pt x="1546526" y="766445"/>
                </a:lnTo>
                <a:lnTo>
                  <a:pt x="1541119" y="770255"/>
                </a:lnTo>
                <a:lnTo>
                  <a:pt x="1536031" y="774065"/>
                </a:lnTo>
                <a:lnTo>
                  <a:pt x="1530942" y="778193"/>
                </a:lnTo>
                <a:lnTo>
                  <a:pt x="1525854" y="782320"/>
                </a:lnTo>
                <a:lnTo>
                  <a:pt x="1521083" y="786765"/>
                </a:lnTo>
                <a:lnTo>
                  <a:pt x="1516631" y="791528"/>
                </a:lnTo>
                <a:lnTo>
                  <a:pt x="1512179" y="796608"/>
                </a:lnTo>
                <a:lnTo>
                  <a:pt x="1508044" y="801688"/>
                </a:lnTo>
                <a:lnTo>
                  <a:pt x="1504228" y="806768"/>
                </a:lnTo>
                <a:lnTo>
                  <a:pt x="1500412" y="812165"/>
                </a:lnTo>
                <a:lnTo>
                  <a:pt x="1496913" y="817563"/>
                </a:lnTo>
                <a:lnTo>
                  <a:pt x="1493733" y="823595"/>
                </a:lnTo>
                <a:lnTo>
                  <a:pt x="1490553" y="829310"/>
                </a:lnTo>
                <a:lnTo>
                  <a:pt x="1487690" y="835025"/>
                </a:lnTo>
                <a:lnTo>
                  <a:pt x="1485146" y="841375"/>
                </a:lnTo>
                <a:lnTo>
                  <a:pt x="1482920" y="847408"/>
                </a:lnTo>
                <a:lnTo>
                  <a:pt x="1480694" y="854075"/>
                </a:lnTo>
                <a:lnTo>
                  <a:pt x="1478786" y="860425"/>
                </a:lnTo>
                <a:lnTo>
                  <a:pt x="1365250" y="860425"/>
                </a:lnTo>
                <a:lnTo>
                  <a:pt x="1365250" y="217487"/>
                </a:lnTo>
                <a:close/>
                <a:moveTo>
                  <a:pt x="0" y="0"/>
                </a:moveTo>
                <a:lnTo>
                  <a:pt x="1312863" y="0"/>
                </a:lnTo>
                <a:lnTo>
                  <a:pt x="1312863" y="860425"/>
                </a:lnTo>
                <a:lnTo>
                  <a:pt x="378643" y="860425"/>
                </a:lnTo>
                <a:lnTo>
                  <a:pt x="376737" y="854077"/>
                </a:lnTo>
                <a:lnTo>
                  <a:pt x="374514" y="847412"/>
                </a:lnTo>
                <a:lnTo>
                  <a:pt x="371973" y="841382"/>
                </a:lnTo>
                <a:lnTo>
                  <a:pt x="369431" y="835034"/>
                </a:lnTo>
                <a:lnTo>
                  <a:pt x="366572" y="829322"/>
                </a:lnTo>
                <a:lnTo>
                  <a:pt x="363713" y="823609"/>
                </a:lnTo>
                <a:lnTo>
                  <a:pt x="360537" y="817578"/>
                </a:lnTo>
                <a:lnTo>
                  <a:pt x="356725" y="812183"/>
                </a:lnTo>
                <a:lnTo>
                  <a:pt x="353231" y="806787"/>
                </a:lnTo>
                <a:lnTo>
                  <a:pt x="349101" y="801709"/>
                </a:lnTo>
                <a:lnTo>
                  <a:pt x="344654" y="796631"/>
                </a:lnTo>
                <a:lnTo>
                  <a:pt x="340842" y="791553"/>
                </a:lnTo>
                <a:lnTo>
                  <a:pt x="336078" y="786792"/>
                </a:lnTo>
                <a:lnTo>
                  <a:pt x="331313" y="782349"/>
                </a:lnTo>
                <a:lnTo>
                  <a:pt x="326548" y="778223"/>
                </a:lnTo>
                <a:lnTo>
                  <a:pt x="321466" y="774097"/>
                </a:lnTo>
                <a:lnTo>
                  <a:pt x="316065" y="770288"/>
                </a:lnTo>
                <a:lnTo>
                  <a:pt x="310665" y="766480"/>
                </a:lnTo>
                <a:lnTo>
                  <a:pt x="305265" y="762989"/>
                </a:lnTo>
                <a:lnTo>
                  <a:pt x="299547" y="759497"/>
                </a:lnTo>
                <a:lnTo>
                  <a:pt x="293512" y="756323"/>
                </a:lnTo>
                <a:lnTo>
                  <a:pt x="287794" y="753784"/>
                </a:lnTo>
                <a:lnTo>
                  <a:pt x="281759" y="750928"/>
                </a:lnTo>
                <a:lnTo>
                  <a:pt x="275406" y="748706"/>
                </a:lnTo>
                <a:lnTo>
                  <a:pt x="269053" y="746484"/>
                </a:lnTo>
                <a:lnTo>
                  <a:pt x="262700" y="744898"/>
                </a:lnTo>
                <a:lnTo>
                  <a:pt x="256347" y="743311"/>
                </a:lnTo>
                <a:lnTo>
                  <a:pt x="249358" y="741724"/>
                </a:lnTo>
                <a:lnTo>
                  <a:pt x="242687" y="741089"/>
                </a:lnTo>
                <a:lnTo>
                  <a:pt x="236017" y="740454"/>
                </a:lnTo>
                <a:lnTo>
                  <a:pt x="229028" y="739819"/>
                </a:lnTo>
                <a:lnTo>
                  <a:pt x="222040" y="739819"/>
                </a:lnTo>
                <a:lnTo>
                  <a:pt x="214734" y="739819"/>
                </a:lnTo>
                <a:lnTo>
                  <a:pt x="208063" y="740454"/>
                </a:lnTo>
                <a:lnTo>
                  <a:pt x="201075" y="741089"/>
                </a:lnTo>
                <a:lnTo>
                  <a:pt x="194404" y="741724"/>
                </a:lnTo>
                <a:lnTo>
                  <a:pt x="187733" y="743311"/>
                </a:lnTo>
                <a:lnTo>
                  <a:pt x="181063" y="744898"/>
                </a:lnTo>
                <a:lnTo>
                  <a:pt x="175027" y="746484"/>
                </a:lnTo>
                <a:lnTo>
                  <a:pt x="168356" y="748706"/>
                </a:lnTo>
                <a:lnTo>
                  <a:pt x="162321" y="750928"/>
                </a:lnTo>
                <a:lnTo>
                  <a:pt x="155968" y="753784"/>
                </a:lnTo>
                <a:lnTo>
                  <a:pt x="150250" y="756323"/>
                </a:lnTo>
                <a:lnTo>
                  <a:pt x="144532" y="759497"/>
                </a:lnTo>
                <a:lnTo>
                  <a:pt x="138497" y="762989"/>
                </a:lnTo>
                <a:lnTo>
                  <a:pt x="133097" y="766480"/>
                </a:lnTo>
                <a:lnTo>
                  <a:pt x="127697" y="770288"/>
                </a:lnTo>
                <a:lnTo>
                  <a:pt x="122297" y="774097"/>
                </a:lnTo>
                <a:lnTo>
                  <a:pt x="117532" y="778223"/>
                </a:lnTo>
                <a:lnTo>
                  <a:pt x="112449" y="782349"/>
                </a:lnTo>
                <a:lnTo>
                  <a:pt x="107685" y="786792"/>
                </a:lnTo>
                <a:lnTo>
                  <a:pt x="103555" y="791553"/>
                </a:lnTo>
                <a:lnTo>
                  <a:pt x="99108" y="796631"/>
                </a:lnTo>
                <a:lnTo>
                  <a:pt x="94661" y="801709"/>
                </a:lnTo>
                <a:lnTo>
                  <a:pt x="90849" y="806787"/>
                </a:lnTo>
                <a:lnTo>
                  <a:pt x="87037" y="812183"/>
                </a:lnTo>
                <a:lnTo>
                  <a:pt x="83543" y="817578"/>
                </a:lnTo>
                <a:lnTo>
                  <a:pt x="80049" y="823609"/>
                </a:lnTo>
                <a:lnTo>
                  <a:pt x="77190" y="829322"/>
                </a:lnTo>
                <a:lnTo>
                  <a:pt x="74331" y="835034"/>
                </a:lnTo>
                <a:lnTo>
                  <a:pt x="71790" y="841382"/>
                </a:lnTo>
                <a:lnTo>
                  <a:pt x="69566" y="847412"/>
                </a:lnTo>
                <a:lnTo>
                  <a:pt x="67660" y="854077"/>
                </a:lnTo>
                <a:lnTo>
                  <a:pt x="65754" y="860425"/>
                </a:lnTo>
                <a:lnTo>
                  <a:pt x="0" y="860425"/>
                </a:lnTo>
                <a:lnTo>
                  <a:pt x="0" y="0"/>
                </a:lnTo>
                <a:close/>
              </a:path>
            </a:pathLst>
          </a:custGeom>
          <a:solidFill>
            <a:srgbClr val="2A579A"/>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29" name="Freeform 21"/>
          <p:cNvSpPr>
            <a:spLocks noChangeArrowheads="1"/>
          </p:cNvSpPr>
          <p:nvPr/>
        </p:nvSpPr>
        <p:spPr bwMode="auto">
          <a:xfrm>
            <a:off x="8627645" y="2728568"/>
            <a:ext cx="430147" cy="239705"/>
          </a:xfrm>
          <a:custGeom>
            <a:avLst/>
            <a:gdLst>
              <a:gd name="T0" fmla="*/ 298615 w 497"/>
              <a:gd name="T1" fmla="*/ 0 h 276"/>
              <a:gd name="T2" fmla="*/ 298615 w 497"/>
              <a:gd name="T3" fmla="*/ 0 h 276"/>
              <a:gd name="T4" fmla="*/ 0 w 497"/>
              <a:gd name="T5" fmla="*/ 160131 h 276"/>
              <a:gd name="T6" fmla="*/ 298615 w 497"/>
              <a:gd name="T7" fmla="*/ 331098 h 276"/>
              <a:gd name="T8" fmla="*/ 594832 w 497"/>
              <a:gd name="T9" fmla="*/ 160131 h 276"/>
              <a:gd name="T10" fmla="*/ 298615 w 497"/>
              <a:gd name="T11" fmla="*/ 0 h 276"/>
              <a:gd name="T12" fmla="*/ 298615 w 497"/>
              <a:gd name="T13" fmla="*/ 287754 h 276"/>
              <a:gd name="T14" fmla="*/ 298615 w 497"/>
              <a:gd name="T15" fmla="*/ 287754 h 276"/>
              <a:gd name="T16" fmla="*/ 170295 w 497"/>
              <a:gd name="T17" fmla="*/ 160131 h 276"/>
              <a:gd name="T18" fmla="*/ 298615 w 497"/>
              <a:gd name="T19" fmla="*/ 31304 h 276"/>
              <a:gd name="T20" fmla="*/ 425736 w 497"/>
              <a:gd name="T21" fmla="*/ 160131 h 276"/>
              <a:gd name="T22" fmla="*/ 298615 w 497"/>
              <a:gd name="T23" fmla="*/ 287754 h 276"/>
              <a:gd name="T24" fmla="*/ 298615 w 497"/>
              <a:gd name="T25" fmla="*/ 160131 h 276"/>
              <a:gd name="T26" fmla="*/ 298615 w 497"/>
              <a:gd name="T27" fmla="*/ 160131 h 276"/>
              <a:gd name="T28" fmla="*/ 298615 w 497"/>
              <a:gd name="T29" fmla="*/ 95115 h 276"/>
              <a:gd name="T30" fmla="*/ 233855 w 497"/>
              <a:gd name="T31" fmla="*/ 160131 h 276"/>
              <a:gd name="T32" fmla="*/ 298615 w 497"/>
              <a:gd name="T33" fmla="*/ 223943 h 276"/>
              <a:gd name="T34" fmla="*/ 362176 w 497"/>
              <a:gd name="T35" fmla="*/ 160131 h 276"/>
              <a:gd name="T36" fmla="*/ 298615 w 497"/>
              <a:gd name="T37" fmla="*/ 160131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rgbClr val="2A579A"/>
          </a:solidFill>
          <a:ln>
            <a:noFill/>
          </a:ln>
          <a:effectLst/>
        </p:spPr>
        <p:txBody>
          <a:bodyPr wrap="none" lIns="45715" tIns="22858" rIns="45715" bIns="22858" anchor="ctr"/>
          <a:lstStyle/>
          <a:p>
            <a:pPr>
              <a:defRPr/>
            </a:pPr>
            <a:endParaRPr lang="zh-CN" altLang="en-US"/>
          </a:p>
        </p:txBody>
      </p:sp>
      <p:sp>
        <p:nvSpPr>
          <p:cNvPr id="30" name="Freeform 133"/>
          <p:cNvSpPr>
            <a:spLocks noChangeArrowheads="1"/>
          </p:cNvSpPr>
          <p:nvPr/>
        </p:nvSpPr>
        <p:spPr bwMode="auto">
          <a:xfrm>
            <a:off x="6730372" y="2603574"/>
            <a:ext cx="359161" cy="346665"/>
          </a:xfrm>
          <a:custGeom>
            <a:avLst/>
            <a:gdLst>
              <a:gd name="T0" fmla="*/ 509681 w 497"/>
              <a:gd name="T1" fmla="*/ 191643 h 480"/>
              <a:gd name="T2" fmla="*/ 509681 w 497"/>
              <a:gd name="T3" fmla="*/ 191643 h 480"/>
              <a:gd name="T4" fmla="*/ 446121 w 497"/>
              <a:gd name="T5" fmla="*/ 21560 h 480"/>
              <a:gd name="T6" fmla="*/ 414940 w 497"/>
              <a:gd name="T7" fmla="*/ 10780 h 480"/>
              <a:gd name="T8" fmla="*/ 10793 w 497"/>
              <a:gd name="T9" fmla="*/ 160501 h 480"/>
              <a:gd name="T10" fmla="*/ 0 w 497"/>
              <a:gd name="T11" fmla="*/ 191643 h 480"/>
              <a:gd name="T12" fmla="*/ 63560 w 497"/>
              <a:gd name="T13" fmla="*/ 361727 h 480"/>
              <a:gd name="T14" fmla="*/ 63560 w 497"/>
              <a:gd name="T15" fmla="*/ 265905 h 480"/>
              <a:gd name="T16" fmla="*/ 137914 w 497"/>
              <a:gd name="T17" fmla="*/ 191643 h 480"/>
              <a:gd name="T18" fmla="*/ 243448 w 497"/>
              <a:gd name="T19" fmla="*/ 191643 h 480"/>
              <a:gd name="T20" fmla="*/ 370568 w 497"/>
              <a:gd name="T21" fmla="*/ 106602 h 480"/>
              <a:gd name="T22" fmla="*/ 446121 w 497"/>
              <a:gd name="T23" fmla="*/ 191643 h 480"/>
              <a:gd name="T24" fmla="*/ 509681 w 497"/>
              <a:gd name="T25" fmla="*/ 191643 h 480"/>
              <a:gd name="T26" fmla="*/ 573241 w 497"/>
              <a:gd name="T27" fmla="*/ 244345 h 480"/>
              <a:gd name="T28" fmla="*/ 573241 w 497"/>
              <a:gd name="T29" fmla="*/ 244345 h 480"/>
              <a:gd name="T30" fmla="*/ 137914 w 497"/>
              <a:gd name="T31" fmla="*/ 244345 h 480"/>
              <a:gd name="T32" fmla="*/ 116327 w 497"/>
              <a:gd name="T33" fmla="*/ 265905 h 480"/>
              <a:gd name="T34" fmla="*/ 116327 w 497"/>
              <a:gd name="T35" fmla="*/ 553370 h 480"/>
              <a:gd name="T36" fmla="*/ 137914 w 497"/>
              <a:gd name="T37" fmla="*/ 573732 h 480"/>
              <a:gd name="T38" fmla="*/ 573241 w 497"/>
              <a:gd name="T39" fmla="*/ 573732 h 480"/>
              <a:gd name="T40" fmla="*/ 594828 w 497"/>
              <a:gd name="T41" fmla="*/ 553370 h 480"/>
              <a:gd name="T42" fmla="*/ 594828 w 497"/>
              <a:gd name="T43" fmla="*/ 265905 h 480"/>
              <a:gd name="T44" fmla="*/ 573241 w 497"/>
              <a:gd name="T45" fmla="*/ 244345 h 480"/>
              <a:gd name="T46" fmla="*/ 542061 w 497"/>
              <a:gd name="T47" fmla="*/ 510250 h 480"/>
              <a:gd name="T48" fmla="*/ 542061 w 497"/>
              <a:gd name="T49" fmla="*/ 510250 h 480"/>
              <a:gd name="T50" fmla="*/ 179887 w 497"/>
              <a:gd name="T51" fmla="*/ 510250 h 480"/>
              <a:gd name="T52" fmla="*/ 179887 w 497"/>
              <a:gd name="T53" fmla="*/ 468328 h 480"/>
              <a:gd name="T54" fmla="*/ 233854 w 497"/>
              <a:gd name="T55" fmla="*/ 329387 h 480"/>
              <a:gd name="T56" fmla="*/ 317801 w 497"/>
              <a:gd name="T57" fmla="*/ 435989 h 480"/>
              <a:gd name="T58" fmla="*/ 393354 w 497"/>
              <a:gd name="T59" fmla="*/ 361727 h 480"/>
              <a:gd name="T60" fmla="*/ 498888 w 497"/>
              <a:gd name="T61" fmla="*/ 318607 h 480"/>
              <a:gd name="T62" fmla="*/ 542061 w 497"/>
              <a:gd name="T63" fmla="*/ 415626 h 480"/>
              <a:gd name="T64" fmla="*/ 542061 w 497"/>
              <a:gd name="T65" fmla="*/ 510250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rgbClr val="2A579A"/>
          </a:solidFill>
          <a:ln>
            <a:noFill/>
          </a:ln>
          <a:effectLst/>
        </p:spPr>
        <p:txBody>
          <a:bodyPr wrap="none" lIns="45715" tIns="22858" rIns="45715" bIns="22858" anchor="ctr"/>
          <a:lstStyle/>
          <a:p>
            <a:pPr>
              <a:defRPr/>
            </a:pPr>
            <a:endParaRPr lang="zh-CN" altLang="en-US"/>
          </a:p>
        </p:txBody>
      </p:sp>
      <p:sp>
        <p:nvSpPr>
          <p:cNvPr id="31" name="KSO_Shape"/>
          <p:cNvSpPr/>
          <p:nvPr/>
        </p:nvSpPr>
        <p:spPr bwMode="auto">
          <a:xfrm>
            <a:off x="2149260" y="4109049"/>
            <a:ext cx="323439" cy="436155"/>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rgbClr val="D74B4B"/>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2" name="KSO_Shape"/>
          <p:cNvSpPr/>
          <p:nvPr/>
        </p:nvSpPr>
        <p:spPr bwMode="auto">
          <a:xfrm>
            <a:off x="3957887" y="4089167"/>
            <a:ext cx="421806" cy="421861"/>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rgbClr val="2A579A"/>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3" name="KSO_Shape"/>
          <p:cNvSpPr/>
          <p:nvPr/>
        </p:nvSpPr>
        <p:spPr>
          <a:xfrm>
            <a:off x="5788103" y="4104749"/>
            <a:ext cx="448307" cy="382605"/>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rgbClr val="2A579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solidFill>
                <a:srgbClr val="FFFFFF"/>
              </a:solidFill>
            </a:endParaRPr>
          </a:p>
        </p:txBody>
      </p:sp>
      <p:sp>
        <p:nvSpPr>
          <p:cNvPr id="34" name="Freeform 111"/>
          <p:cNvSpPr>
            <a:spLocks noChangeArrowheads="1"/>
          </p:cNvSpPr>
          <p:nvPr/>
        </p:nvSpPr>
        <p:spPr bwMode="auto">
          <a:xfrm>
            <a:off x="7737410" y="4110034"/>
            <a:ext cx="279656" cy="341988"/>
          </a:xfrm>
          <a:custGeom>
            <a:avLst/>
            <a:gdLst>
              <a:gd name="T0" fmla="*/ 416411 w 355"/>
              <a:gd name="T1" fmla="*/ 339721 h 435"/>
              <a:gd name="T2" fmla="*/ 416411 w 355"/>
              <a:gd name="T3" fmla="*/ 339721 h 435"/>
              <a:gd name="T4" fmla="*/ 214223 w 355"/>
              <a:gd name="T5" fmla="*/ 414148 h 435"/>
              <a:gd name="T6" fmla="*/ 10832 w 355"/>
              <a:gd name="T7" fmla="*/ 339721 h 435"/>
              <a:gd name="T8" fmla="*/ 0 w 355"/>
              <a:gd name="T9" fmla="*/ 339721 h 435"/>
              <a:gd name="T10" fmla="*/ 0 w 355"/>
              <a:gd name="T11" fmla="*/ 403344 h 435"/>
              <a:gd name="T12" fmla="*/ 214223 w 355"/>
              <a:gd name="T13" fmla="*/ 520986 h 435"/>
              <a:gd name="T14" fmla="*/ 426039 w 355"/>
              <a:gd name="T15" fmla="*/ 403344 h 435"/>
              <a:gd name="T16" fmla="*/ 426039 w 355"/>
              <a:gd name="T17" fmla="*/ 339721 h 435"/>
              <a:gd name="T18" fmla="*/ 416411 w 355"/>
              <a:gd name="T19" fmla="*/ 339721 h 435"/>
              <a:gd name="T20" fmla="*/ 416411 w 355"/>
              <a:gd name="T21" fmla="*/ 192068 h 435"/>
              <a:gd name="T22" fmla="*/ 416411 w 355"/>
              <a:gd name="T23" fmla="*/ 192068 h 435"/>
              <a:gd name="T24" fmla="*/ 214223 w 355"/>
              <a:gd name="T25" fmla="*/ 255691 h 435"/>
              <a:gd name="T26" fmla="*/ 10832 w 355"/>
              <a:gd name="T27" fmla="*/ 192068 h 435"/>
              <a:gd name="T28" fmla="*/ 0 w 355"/>
              <a:gd name="T29" fmla="*/ 192068 h 435"/>
              <a:gd name="T30" fmla="*/ 0 w 355"/>
              <a:gd name="T31" fmla="*/ 266495 h 435"/>
              <a:gd name="T32" fmla="*/ 214223 w 355"/>
              <a:gd name="T33" fmla="*/ 350525 h 435"/>
              <a:gd name="T34" fmla="*/ 426039 w 355"/>
              <a:gd name="T35" fmla="*/ 266495 h 435"/>
              <a:gd name="T36" fmla="*/ 426039 w 355"/>
              <a:gd name="T37" fmla="*/ 192068 h 435"/>
              <a:gd name="T38" fmla="*/ 416411 w 355"/>
              <a:gd name="T39" fmla="*/ 192068 h 435"/>
              <a:gd name="T40" fmla="*/ 214223 w 355"/>
              <a:gd name="T41" fmla="*/ 0 h 435"/>
              <a:gd name="T42" fmla="*/ 214223 w 355"/>
              <a:gd name="T43" fmla="*/ 0 h 435"/>
              <a:gd name="T44" fmla="*/ 0 w 355"/>
              <a:gd name="T45" fmla="*/ 74427 h 435"/>
              <a:gd name="T46" fmla="*/ 0 w 355"/>
              <a:gd name="T47" fmla="*/ 116441 h 435"/>
              <a:gd name="T48" fmla="*/ 214223 w 355"/>
              <a:gd name="T49" fmla="*/ 192068 h 435"/>
              <a:gd name="T50" fmla="*/ 426039 w 355"/>
              <a:gd name="T51" fmla="*/ 116441 h 435"/>
              <a:gd name="T52" fmla="*/ 426039 w 355"/>
              <a:gd name="T53" fmla="*/ 74427 h 435"/>
              <a:gd name="T54" fmla="*/ 214223 w 355"/>
              <a:gd name="T55" fmla="*/ 0 h 4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rgbClr val="2A579A"/>
          </a:solidFill>
          <a:ln>
            <a:noFill/>
          </a:ln>
          <a:effectLst/>
        </p:spPr>
        <p:txBody>
          <a:bodyPr wrap="none" lIns="45715" tIns="22858" rIns="45715" bIns="22858" anchor="ctr"/>
          <a:lstStyle/>
          <a:p>
            <a:pPr>
              <a:defRPr/>
            </a:pPr>
            <a:endParaRPr lang="zh-CN" altLang="en-US"/>
          </a:p>
        </p:txBody>
      </p:sp>
      <p:sp>
        <p:nvSpPr>
          <p:cNvPr id="39" name="矩形 38"/>
          <p:cNvSpPr/>
          <p:nvPr/>
        </p:nvSpPr>
        <p:spPr>
          <a:xfrm>
            <a:off x="1625321" y="4669813"/>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rgbClr val="D74B4B"/>
                </a:solidFill>
                <a:latin typeface="微软雅黑" panose="020B0503020204020204" pitchFamily="34" charset="-122"/>
                <a:ea typeface="微软雅黑" panose="020B0503020204020204" pitchFamily="34" charset="-122"/>
                <a:cs typeface="Raleway"/>
              </a:rPr>
              <a:t>数据素养</a:t>
            </a:r>
            <a:endParaRPr lang="en-US" altLang="zh-CN" sz="1500" b="1" kern="0" dirty="0">
              <a:solidFill>
                <a:srgbClr val="D74B4B"/>
              </a:solidFill>
              <a:latin typeface="微软雅黑" panose="020B0503020204020204" pitchFamily="34" charset="-122"/>
              <a:ea typeface="微软雅黑" panose="020B0503020204020204" pitchFamily="34" charset="-122"/>
              <a:cs typeface="Raleway"/>
            </a:endParaRPr>
          </a:p>
        </p:txBody>
      </p:sp>
      <p:sp>
        <p:nvSpPr>
          <p:cNvPr id="40" name="矩形 39"/>
          <p:cNvSpPr/>
          <p:nvPr/>
        </p:nvSpPr>
        <p:spPr>
          <a:xfrm>
            <a:off x="3531076" y="4686272"/>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学术素养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1" name="矩形 40"/>
          <p:cNvSpPr/>
          <p:nvPr/>
        </p:nvSpPr>
        <p:spPr>
          <a:xfrm>
            <a:off x="5306636" y="4721611"/>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图书馆素养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2" name="矩形 41"/>
          <p:cNvSpPr/>
          <p:nvPr/>
        </p:nvSpPr>
        <p:spPr>
          <a:xfrm>
            <a:off x="7126364" y="4712776"/>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媒体素养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4" name="矩形 43"/>
          <p:cNvSpPr/>
          <p:nvPr/>
        </p:nvSpPr>
        <p:spPr>
          <a:xfrm>
            <a:off x="8151067" y="3078341"/>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网络素养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5" name="矩形 44"/>
          <p:cNvSpPr/>
          <p:nvPr/>
        </p:nvSpPr>
        <p:spPr>
          <a:xfrm>
            <a:off x="6287124" y="3095699"/>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比特素养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6" name="矩形 45"/>
          <p:cNvSpPr/>
          <p:nvPr/>
        </p:nvSpPr>
        <p:spPr>
          <a:xfrm>
            <a:off x="4414440" y="3087176"/>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计算机素养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7" name="矩形 46"/>
          <p:cNvSpPr/>
          <p:nvPr/>
        </p:nvSpPr>
        <p:spPr>
          <a:xfrm>
            <a:off x="2621213" y="3096011"/>
            <a:ext cx="1400359" cy="351155"/>
          </a:xfrm>
          <a:prstGeom prst="rect">
            <a:avLst/>
          </a:prstGeom>
        </p:spPr>
        <p:txBody>
          <a:bodyPr wrap="square" lIns="121908" tIns="60954" rIns="121908" bIns="60954">
            <a:spAutoFit/>
          </a:bodyPr>
          <a:lstStyle/>
          <a:p>
            <a:pPr algn="ctr" defTabSz="914400">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数字素养</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48" name="标题 3073"/>
          <p:cNvSpPr txBox="1">
            <a:spLocks noChangeArrowheads="1"/>
          </p:cNvSpPr>
          <p:nvPr/>
        </p:nvSpPr>
        <p:spPr>
          <a:xfrm>
            <a:off x="926465" y="233680"/>
            <a:ext cx="7178675" cy="5467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2A579A"/>
                </a:solidFill>
                <a:latin typeface="微软雅黑" panose="020B0503020204020204" pitchFamily="34" charset="-122"/>
                <a:ea typeface="微软雅黑" panose="020B0503020204020204" pitchFamily="34" charset="-122"/>
              </a:rPr>
              <a:t>信息素养</a:t>
            </a:r>
            <a:endParaRPr lang="zh-CN" altLang="en-US" sz="2800" b="1" dirty="0">
              <a:solidFill>
                <a:srgbClr val="2A579A"/>
              </a:solidFill>
              <a:latin typeface="微软雅黑" panose="020B0503020204020204" pitchFamily="34" charset="-122"/>
              <a:ea typeface="微软雅黑" panose="020B0503020204020204" pitchFamily="34" charset="-122"/>
            </a:endParaRPr>
          </a:p>
        </p:txBody>
      </p:sp>
      <p:sp>
        <p:nvSpPr>
          <p:cNvPr id="50" name="矩形 49"/>
          <p:cNvSpPr/>
          <p:nvPr/>
        </p:nvSpPr>
        <p:spPr>
          <a:xfrm>
            <a:off x="3025680" y="1100209"/>
            <a:ext cx="5157548" cy="645160"/>
          </a:xfrm>
          <a:prstGeom prst="rect">
            <a:avLst/>
          </a:prstGeom>
          <a:noFill/>
        </p:spPr>
        <p:txBody>
          <a:bodyPr wrap="square" lIns="91440" tIns="45720" rIns="91440" bIns="45720">
            <a:spAutoFit/>
          </a:bodyPr>
          <a:lstStyle/>
          <a:p>
            <a:pPr algn="ctr"/>
            <a:r>
              <a:rPr lang="zh-CN" altLang="en-US" sz="3600" b="1" cap="none" spc="0" dirty="0">
                <a:ln w="9525">
                  <a:solidFill>
                    <a:schemeClr val="bg1"/>
                  </a:solidFill>
                  <a:prstDash val="solid"/>
                </a:ln>
                <a:solidFill>
                  <a:srgbClr val="2A579A"/>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信息素养</a:t>
            </a:r>
            <a:endParaRPr lang="zh-CN" altLang="en-US" sz="3600" b="1" cap="none" spc="0" dirty="0">
              <a:ln w="9525">
                <a:solidFill>
                  <a:schemeClr val="bg1"/>
                </a:solidFill>
                <a:prstDash val="solid"/>
              </a:ln>
              <a:solidFill>
                <a:srgbClr val="2A579A"/>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2" name="文本框 51"/>
          <p:cNvSpPr txBox="1"/>
          <p:nvPr/>
        </p:nvSpPr>
        <p:spPr>
          <a:xfrm>
            <a:off x="991761" y="5918327"/>
            <a:ext cx="6986413" cy="275590"/>
          </a:xfrm>
          <a:prstGeom prst="rect">
            <a:avLst/>
          </a:prstGeom>
          <a:noFill/>
        </p:spPr>
        <p:txBody>
          <a:bodyPr wrap="square">
            <a:spAutoFit/>
          </a:bodyPr>
          <a:lstStyle/>
          <a:p>
            <a:pPr marL="0" lvl="0" indent="0">
              <a:lnSpc>
                <a:spcPct val="100000"/>
              </a:lnSpc>
              <a:spcBef>
                <a:spcPts val="0"/>
              </a:spcBef>
              <a:buNone/>
              <a:defRPr/>
            </a:pPr>
            <a:r>
              <a:rPr lang="zh-CN" altLang="en-US" sz="1200" dirty="0">
                <a:latin typeface="微软雅黑" panose="020B0503020204020204" pitchFamily="34" charset="-122"/>
                <a:ea typeface="微软雅黑" panose="020B0503020204020204" pitchFamily="34" charset="-122"/>
              </a:rPr>
              <a:t>资料来源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信息素养通识教程</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，潘燕桃、肖鹏主编，高等教育出版社</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ppt_x"/>
                                          </p:val>
                                        </p:tav>
                                        <p:tav tm="100000">
                                          <p:val>
                                            <p:strVal val="#ppt_x"/>
                                          </p:val>
                                        </p:tav>
                                      </p:tavLst>
                                    </p:anim>
                                    <p:anim calcmode="lin" valueType="num">
                                      <p:cBhvr additive="base">
                                        <p:cTn id="100" dur="500" fill="hold"/>
                                        <p:tgtEl>
                                          <p:spTgt spid="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additive="base">
                                        <p:cTn id="104" dur="500" fill="hold"/>
                                        <p:tgtEl>
                                          <p:spTgt spid="52"/>
                                        </p:tgtEl>
                                        <p:attrNameLst>
                                          <p:attrName>ppt_x</p:attrName>
                                        </p:attrNameLst>
                                      </p:cBhvr>
                                      <p:tavLst>
                                        <p:tav tm="0">
                                          <p:val>
                                            <p:strVal val="#ppt_x"/>
                                          </p:val>
                                        </p:tav>
                                        <p:tav tm="100000">
                                          <p:val>
                                            <p:strVal val="#ppt_x"/>
                                          </p:val>
                                        </p:tav>
                                      </p:tavLst>
                                    </p:anim>
                                    <p:anim calcmode="lin" valueType="num">
                                      <p:cBhvr additive="base">
                                        <p:cTn id="10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6" presetClass="emph" presetSubtype="0" fill="hold" nodeType="clickEffect">
                                  <p:stCondLst>
                                    <p:cond delay="0"/>
                                  </p:stCondLst>
                                  <p:childTnLst>
                                    <p:animScale>
                                      <p:cBhvr>
                                        <p:cTn id="109" dur="2000" fill="hold"/>
                                        <p:tgtEl>
                                          <p:spTgt spid="24"/>
                                        </p:tgtEl>
                                      </p:cBhvr>
                                      <p:by x="150000" y="150000"/>
                                    </p:animScale>
                                  </p:childTnLst>
                                </p:cTn>
                              </p:par>
                              <p:par>
                                <p:cTn id="110" presetID="6" presetClass="emph" presetSubtype="0" fill="hold" grpId="1" nodeType="withEffect">
                                  <p:stCondLst>
                                    <p:cond delay="0"/>
                                  </p:stCondLst>
                                  <p:childTnLst>
                                    <p:animScale>
                                      <p:cBhvr>
                                        <p:cTn id="111" dur="2000" fill="hold"/>
                                        <p:tgtEl>
                                          <p:spTgt spid="31"/>
                                        </p:tgtEl>
                                      </p:cBhvr>
                                      <p:by x="150000" y="150000"/>
                                    </p:animScale>
                                  </p:childTnLst>
                                </p:cTn>
                              </p:par>
                              <p:par>
                                <p:cTn id="112" presetID="6" presetClass="emph" presetSubtype="0" fill="hold" grpId="1" nodeType="withEffect">
                                  <p:stCondLst>
                                    <p:cond delay="0"/>
                                  </p:stCondLst>
                                  <p:childTnLst>
                                    <p:animScale>
                                      <p:cBhvr>
                                        <p:cTn id="113"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P spid="31" grpId="0" bldLvl="0" animBg="1"/>
      <p:bldP spid="31" grpId="1" bldLvl="0" animBg="1"/>
      <p:bldP spid="32" grpId="0" bldLvl="0" animBg="1"/>
      <p:bldP spid="33" grpId="0" bldLvl="0" animBg="1"/>
      <p:bldP spid="34" grpId="0" bldLvl="0" animBg="1"/>
      <p:bldP spid="39" grpId="0"/>
      <p:bldP spid="39" grpId="1"/>
      <p:bldP spid="40" grpId="0"/>
      <p:bldP spid="41" grpId="0"/>
      <p:bldP spid="42" grpId="0"/>
      <p:bldP spid="44" grpId="0"/>
      <p:bldP spid="45" grpId="0"/>
      <p:bldP spid="46" grpId="0"/>
      <p:bldP spid="47" grpId="0"/>
      <p:bldP spid="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ebc"/>
          <p:cNvPicPr>
            <a:picLocks noChangeAspect="1"/>
          </p:cNvPicPr>
          <p:nvPr/>
        </p:nvPicPr>
        <p:blipFill>
          <a:blip r:embed="rId1" cstate="print"/>
          <a:stretch>
            <a:fillRect/>
          </a:stretch>
        </p:blipFill>
        <p:spPr>
          <a:xfrm>
            <a:off x="0" y="-4445"/>
            <a:ext cx="12192000" cy="6862445"/>
          </a:xfrm>
          <a:prstGeom prst="rect">
            <a:avLst/>
          </a:prstGeom>
        </p:spPr>
      </p:pic>
      <p:pic>
        <p:nvPicPr>
          <p:cNvPr id="5" name="图片 4" descr="cei-logo描边"/>
          <p:cNvPicPr>
            <a:picLocks noChangeAspect="1"/>
          </p:cNvPicPr>
          <p:nvPr/>
        </p:nvPicPr>
        <p:blipFill>
          <a:blip r:embed="rId2" cstate="print"/>
          <a:stretch>
            <a:fillRect/>
          </a:stretch>
        </p:blipFill>
        <p:spPr>
          <a:xfrm>
            <a:off x="634365" y="311785"/>
            <a:ext cx="1681480" cy="366395"/>
          </a:xfrm>
          <a:prstGeom prst="rect">
            <a:avLst/>
          </a:prstGeom>
        </p:spPr>
      </p:pic>
      <p:sp>
        <p:nvSpPr>
          <p:cNvPr id="18" name="文本框 17"/>
          <p:cNvSpPr txBox="1"/>
          <p:nvPr/>
        </p:nvSpPr>
        <p:spPr>
          <a:xfrm>
            <a:off x="5745480" y="6412865"/>
            <a:ext cx="2148840" cy="361950"/>
          </a:xfrm>
          <a:prstGeom prst="rect">
            <a:avLst/>
          </a:prstGeom>
          <a:noFill/>
        </p:spPr>
        <p:txBody>
          <a:bodyPr wrap="square" rtlCol="0">
            <a:spAutoFit/>
          </a:bodyPr>
          <a:lstStyle/>
          <a:p>
            <a:pPr indent="0" algn="l">
              <a:lnSpc>
                <a:spcPct val="160000"/>
              </a:lnSpc>
              <a:buFont typeface="Arial" panose="020B0604020202020204" pitchFamily="34" charset="0"/>
              <a:buNone/>
            </a:pPr>
            <a:r>
              <a:rPr lang="zh-CN" altLang="en-US" sz="1100" b="1">
                <a:solidFill>
                  <a:schemeClr val="bg1">
                    <a:alpha val="9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中经数据</a:t>
            </a:r>
            <a:r>
              <a:rPr lang="en-US" altLang="zh-CN" sz="1100" b="1">
                <a:solidFill>
                  <a:schemeClr val="bg1">
                    <a:alpha val="9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ceidata.cei.cn</a:t>
            </a:r>
            <a:endParaRPr lang="en-US" altLang="zh-CN" sz="1100" b="1">
              <a:solidFill>
                <a:schemeClr val="bg1">
                  <a:alpha val="9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8164829" y="311573"/>
            <a:ext cx="3578225" cy="306705"/>
          </a:xfrm>
          <a:prstGeom prst="rect">
            <a:avLst/>
          </a:prstGeom>
          <a:noFill/>
        </p:spPr>
        <p:txBody>
          <a:bodyPr wrap="square" rtlCol="0">
            <a:spAutoFit/>
          </a:bodyPr>
          <a:lstStyle/>
          <a:p>
            <a:pPr algn="r"/>
            <a:r>
              <a:rPr lang="zh-CN" altLang="en-US" sz="1400" b="1" i="1" dirty="0">
                <a:gradFill>
                  <a:gsLst>
                    <a:gs pos="100000">
                      <a:schemeClr val="accent4">
                        <a:alpha val="90000"/>
                      </a:schemeClr>
                    </a:gs>
                    <a:gs pos="68000">
                      <a:srgbClr val="E36613"/>
                    </a:gs>
                  </a:gsLst>
                  <a:lin ang="5400000" scaled="0"/>
                </a:gradFill>
                <a:effectLst>
                  <a:glow rad="12700">
                    <a:srgbClr val="FFFFFF">
                      <a:alpha val="100000"/>
                    </a:srgbClr>
                  </a:glow>
                  <a:outerShdw dist="88900" dir="2700000" algn="tl" rotWithShape="0">
                    <a:prstClr val="black">
                      <a:alpha val="56000"/>
                    </a:prstClr>
                  </a:outerShdw>
                </a:effectLst>
                <a:latin typeface="黑体" panose="02010609060101010101" charset="-122"/>
                <a:ea typeface="黑体" panose="02010609060101010101" charset="-122"/>
              </a:rPr>
              <a:t>用统计数据，就找中经网！</a:t>
            </a:r>
            <a:endParaRPr lang="zh-CN" altLang="en-US" sz="1400" b="1" i="1" dirty="0">
              <a:gradFill>
                <a:gsLst>
                  <a:gs pos="100000">
                    <a:schemeClr val="accent4">
                      <a:alpha val="90000"/>
                    </a:schemeClr>
                  </a:gs>
                  <a:gs pos="68000">
                    <a:srgbClr val="E36613"/>
                  </a:gs>
                </a:gsLst>
                <a:lin ang="5400000" scaled="0"/>
              </a:gradFill>
              <a:effectLst>
                <a:glow rad="12700">
                  <a:srgbClr val="FFFFFF">
                    <a:alpha val="100000"/>
                  </a:srgbClr>
                </a:glow>
                <a:outerShdw dist="88900" dir="2700000" algn="tl" rotWithShape="0">
                  <a:prstClr val="black">
                    <a:alpha val="56000"/>
                  </a:prstClr>
                </a:outerShdw>
              </a:effectLst>
              <a:latin typeface="黑体" panose="02010609060101010101" charset="-122"/>
              <a:ea typeface="黑体" panose="02010609060101010101" charset="-122"/>
            </a:endParaRPr>
          </a:p>
        </p:txBody>
      </p:sp>
      <p:pic>
        <p:nvPicPr>
          <p:cNvPr id="3" name="图片 2" descr="千库网_平台业务学习插图_元素编号11742098"/>
          <p:cNvPicPr>
            <a:picLocks noChangeAspect="1"/>
          </p:cNvPicPr>
          <p:nvPr/>
        </p:nvPicPr>
        <p:blipFill>
          <a:blip r:embed="rId3" cstate="print"/>
          <a:srcRect b="5862"/>
          <a:stretch>
            <a:fillRect/>
          </a:stretch>
        </p:blipFill>
        <p:spPr>
          <a:xfrm>
            <a:off x="7329805" y="1152525"/>
            <a:ext cx="4229735" cy="3982085"/>
          </a:xfrm>
          <a:prstGeom prst="rect">
            <a:avLst/>
          </a:prstGeom>
        </p:spPr>
      </p:pic>
      <p:sp>
        <p:nvSpPr>
          <p:cNvPr id="15" name="文本框 24"/>
          <p:cNvSpPr txBox="1"/>
          <p:nvPr/>
        </p:nvSpPr>
        <p:spPr>
          <a:xfrm>
            <a:off x="406205" y="1097295"/>
            <a:ext cx="8248213" cy="1938020"/>
          </a:xfrm>
          <a:prstGeom prst="rect">
            <a:avLst/>
          </a:prstGeom>
          <a:noFill/>
        </p:spPr>
        <p:txBody>
          <a:bodyPr wrap="square" rtlCol="0">
            <a:spAutoFit/>
          </a:bodyPr>
          <a:lstStyle/>
          <a:p>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第五届中经网数据素养系列</a:t>
            </a:r>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讲座</a:t>
            </a:r>
            <a:endPar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精选返场</a:t>
            </a:r>
            <a:endPar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4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25"/>
          <p:cNvSpPr txBox="1"/>
          <p:nvPr/>
        </p:nvSpPr>
        <p:spPr>
          <a:xfrm>
            <a:off x="714779" y="3192909"/>
            <a:ext cx="6276340" cy="521970"/>
          </a:xfrm>
          <a:prstGeom prst="rect">
            <a:avLst/>
          </a:prstGeom>
          <a:noFill/>
        </p:spPr>
        <p:txBody>
          <a:bodyPr wrap="square" rtlCol="0">
            <a:spAutoFit/>
          </a:bodyPr>
          <a:lstStyle/>
          <a:p>
            <a:pPr indent="0" algn="l">
              <a:lnSpc>
                <a:spcPct val="140000"/>
              </a:lnSpc>
              <a:buFont typeface="Wingdings" panose="05000000000000000000" charset="0"/>
              <a:buNone/>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活动</a:t>
            </a:r>
            <a:r>
              <a:rPr 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时间：</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2023.11</a:t>
            </a:r>
            <a:endParaRPr 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25"/>
          <p:cNvSpPr txBox="1"/>
          <p:nvPr/>
        </p:nvSpPr>
        <p:spPr>
          <a:xfrm>
            <a:off x="714779" y="3782060"/>
            <a:ext cx="6979516" cy="1383665"/>
          </a:xfrm>
          <a:prstGeom prst="rect">
            <a:avLst/>
          </a:prstGeom>
          <a:noFill/>
        </p:spPr>
        <p:txBody>
          <a:bodyPr wrap="square" rtlCol="0">
            <a:spAutoFit/>
          </a:bodyPr>
          <a:lstStyle/>
          <a:p>
            <a:pPr indent="0" algn="l">
              <a:lnSpc>
                <a:spcPct val="140000"/>
              </a:lnSpc>
              <a:buFont typeface="Wingdings" panose="05000000000000000000" charset="0"/>
              <a:buNone/>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讲座篇：   </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2023.11.01</a:t>
            </a:r>
            <a:r>
              <a:rPr lang="en-US" altLang="zh-CN" sz="20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正式开始，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40000"/>
              </a:lnSpc>
              <a:buFont typeface="Wingdings" panose="05000000000000000000" charset="0"/>
              <a:buNone/>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每周三晚上</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19</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00-20</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00</a:t>
            </a:r>
            <a:endPar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40000"/>
              </a:lnSpc>
              <a:buFont typeface="Wingdings" panose="05000000000000000000" charset="0"/>
              <a:buNone/>
            </a:pPr>
            <a:endPar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custDataLst>
              <p:tags r:id="rId4"/>
            </p:custDataLst>
          </p:nvPr>
        </p:nvPicPr>
        <p:blipFill>
          <a:blip r:embed="rId5"/>
          <a:stretch>
            <a:fillRect/>
          </a:stretch>
        </p:blipFill>
        <p:spPr>
          <a:xfrm>
            <a:off x="9791065" y="5336540"/>
            <a:ext cx="1280160" cy="1226185"/>
          </a:xfrm>
          <a:prstGeom prst="rect">
            <a:avLst/>
          </a:prstGeom>
        </p:spPr>
      </p:pic>
    </p:spTree>
    <p:custDataLst>
      <p:tags r:id="rId6"/>
    </p:custDataLst>
  </p:cSld>
  <p:clrMapOvr>
    <a:masterClrMapping/>
  </p:clrMapOvr>
  <p:transition spd="slow" advClick="0" advTm="6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676400" y="2438400"/>
            <a:ext cx="8839200" cy="358140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 name="矩形 2"/>
          <p:cNvSpPr/>
          <p:nvPr>
            <p:custDataLst>
              <p:tags r:id="rId2"/>
            </p:custDataLst>
          </p:nvPr>
        </p:nvSpPr>
        <p:spPr>
          <a:xfrm>
            <a:off x="0" y="5080000"/>
            <a:ext cx="12192000" cy="177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a:latin typeface="微软雅黑" panose="020B0503020204020204" pitchFamily="34" charset="-122"/>
              <a:ea typeface="微软雅黑" panose="020B0503020204020204" pitchFamily="34" charset="-122"/>
              <a:sym typeface="+mn-ea"/>
            </a:endParaRPr>
          </a:p>
        </p:txBody>
      </p:sp>
      <p:sp>
        <p:nvSpPr>
          <p:cNvPr id="4" name="矩形 5"/>
          <p:cNvSpPr/>
          <p:nvPr>
            <p:custDataLst>
              <p:tags r:id="rId3"/>
            </p:custDataLst>
          </p:nvPr>
        </p:nvSpPr>
        <p:spPr>
          <a:xfrm>
            <a:off x="0" y="5073650"/>
            <a:ext cx="12192000" cy="1784350"/>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 name="矩形 7"/>
          <p:cNvSpPr/>
          <p:nvPr>
            <p:custDataLst>
              <p:tags r:id="rId4"/>
            </p:custDataLst>
          </p:nvPr>
        </p:nvSpPr>
        <p:spPr>
          <a:xfrm>
            <a:off x="5334000" y="4740275"/>
            <a:ext cx="15113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 name="Object 901"/>
          <p:cNvSpPr txBox="1"/>
          <p:nvPr>
            <p:custDataLst>
              <p:tags r:id="rId5"/>
            </p:custDataLst>
          </p:nvPr>
        </p:nvSpPr>
        <p:spPr>
          <a:xfrm>
            <a:off x="1676400" y="482600"/>
            <a:ext cx="8839200" cy="788988"/>
          </a:xfrm>
          <a:prstGeom prst="rect">
            <a:avLst/>
          </a:prstGeom>
        </p:spPr>
        <p:txBody>
          <a:bodyPr lIns="63500" tIns="25400" rIns="63500" bIns="25400" anchor="b">
            <a:normAutofit/>
          </a:bodyPr>
          <a:lstStyle/>
          <a:p>
            <a:pPr algn="ctr" fontAlgn="auto">
              <a:spcBef>
                <a:spcPts val="0"/>
              </a:spcBef>
              <a:spcAft>
                <a:spcPts val="0"/>
              </a:spcAft>
              <a:buSzPct val="100000"/>
              <a:defRPr/>
            </a:pPr>
            <a:r>
              <a:rPr lang="zh-CN" altLang="en-US" sz="4300" b="1" spc="320" dirty="0" smtClean="0">
                <a:solidFill>
                  <a:schemeClr val="accent5">
                    <a:lumMod val="50000"/>
                  </a:schemeClr>
                </a:solidFill>
                <a:latin typeface="微软雅黑" panose="020B0503020204020204" pitchFamily="34" charset="-122"/>
                <a:ea typeface="微软雅黑" panose="020B0503020204020204" pitchFamily="34" charset="-122"/>
                <a:sym typeface="+mn-ea"/>
              </a:rPr>
              <a:t>用统计数据，成就更优秀的你！</a:t>
            </a:r>
            <a:endParaRPr lang="en-US" altLang="zh-CN" sz="4300" b="1" spc="32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Object 902"/>
          <p:cNvSpPr txBox="1"/>
          <p:nvPr>
            <p:custDataLst>
              <p:tags r:id="rId6"/>
            </p:custDataLst>
          </p:nvPr>
        </p:nvSpPr>
        <p:spPr>
          <a:xfrm>
            <a:off x="1676400" y="1389063"/>
            <a:ext cx="8839200" cy="404812"/>
          </a:xfrm>
          <a:prstGeom prst="rect">
            <a:avLst/>
          </a:prstGeom>
        </p:spPr>
        <p:txBody>
          <a:bodyPr lIns="63500" tIns="25400" rIns="63500" bIns="25400"/>
          <a:lstStyle/>
          <a:p>
            <a:pPr algn="ctr" fontAlgn="auto">
              <a:spcBef>
                <a:spcPts val="0"/>
              </a:spcBef>
              <a:spcAft>
                <a:spcPts val="0"/>
              </a:spcAft>
              <a:buSzPct val="100000"/>
              <a:defRPr/>
            </a:pPr>
            <a:r>
              <a:rPr lang="zh-CN" altLang="en-US" sz="2800" spc="8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谢谢！</a:t>
            </a:r>
            <a:endParaRPr lang="zh-CN" altLang="en-US" sz="2800" spc="8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Title 6"/>
          <p:cNvSpPr txBox="1"/>
          <p:nvPr>
            <p:custDataLst>
              <p:tags r:id="rId7"/>
            </p:custDataLst>
          </p:nvPr>
        </p:nvSpPr>
        <p:spPr>
          <a:xfrm>
            <a:off x="3676650" y="3200400"/>
            <a:ext cx="4838700" cy="1981200"/>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国家信息中心 中经网</a:t>
            </a:r>
            <a:endPar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lang="zh-CN"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联系电话：010-68140817</a:t>
            </a:r>
            <a:endParaRPr lang="zh-CN"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邮箱:ceidata@cei.cn</a:t>
            </a:r>
            <a:endParaRPr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4521" name="图片"/>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t="23116" b="47475"/>
          <a:stretch>
            <a:fillRect/>
          </a:stretch>
        </p:blipFill>
        <p:spPr bwMode="auto">
          <a:xfrm>
            <a:off x="1588" y="5073650"/>
            <a:ext cx="121904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矩形"/>
          <p:cNvSpPr>
            <a:spLocks noChangeArrowheads="1"/>
          </p:cNvSpPr>
          <p:nvPr>
            <p:custDataLst>
              <p:tags r:id="rId10"/>
            </p:custDataLst>
          </p:nvPr>
        </p:nvSpPr>
        <p:spPr bwMode="auto">
          <a:xfrm>
            <a:off x="-6350" y="5080000"/>
            <a:ext cx="12192000" cy="1778000"/>
          </a:xfrm>
          <a:prstGeom prst="rect">
            <a:avLst/>
          </a:prstGeom>
          <a:solidFill>
            <a:srgbClr val="203864">
              <a:alpha val="870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矩形 8"/>
          <p:cNvSpPr/>
          <p:nvPr>
            <p:custDataLst>
              <p:tags r:id="rId11"/>
            </p:custDataLst>
          </p:nvPr>
        </p:nvSpPr>
        <p:spPr>
          <a:xfrm>
            <a:off x="1661661" y="2438400"/>
            <a:ext cx="8839200" cy="358140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US" altLang="zh-CN" dirty="0">
                <a:solidFill>
                  <a:schemeClr val="bg1"/>
                </a:solidFill>
                <a:latin typeface="微软雅黑" panose="020B0503020204020204" pitchFamily="34" charset="-122"/>
                <a:ea typeface="微软雅黑" panose="020B0503020204020204" pitchFamily="34" charset="-122"/>
              </a:rPr>
              <a:t>ceidata.cei.cn</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Title 6"/>
          <p:cNvSpPr txBox="1"/>
          <p:nvPr>
            <p:custDataLst>
              <p:tags r:id="rId12"/>
            </p:custDataLst>
          </p:nvPr>
        </p:nvSpPr>
        <p:spPr>
          <a:xfrm>
            <a:off x="3670300" y="3200400"/>
            <a:ext cx="4838700" cy="1981200"/>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zh-CN" altLang="en-US"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中经网数据有限公司</a:t>
            </a:r>
            <a:endParaRPr lang="zh-CN" altLang="en-US"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联系电话</a:t>
            </a:r>
            <a:r>
              <a:rPr lang="en-US"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010-681408</a:t>
            </a:r>
            <a:r>
              <a:rPr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00</a:t>
            </a:r>
            <a:endParaRPr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lang="en-US"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010-68140808</a:t>
            </a:r>
            <a:endPar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defRPr/>
            </a:pPr>
            <a:r>
              <a:rPr altLang="zh-CN" sz="2000" spc="100" dirty="0" err="1">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邮箱</a:t>
            </a:r>
            <a:r>
              <a:rPr lang="en-US"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4525" name="图片 1" descr="logo"/>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1075" y="5184775"/>
            <a:ext cx="2900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文本框 11"/>
          <p:cNvSpPr txBox="1">
            <a:spLocks noChangeArrowheads="1"/>
          </p:cNvSpPr>
          <p:nvPr/>
        </p:nvSpPr>
        <p:spPr bwMode="auto">
          <a:xfrm>
            <a:off x="4822825" y="6310313"/>
            <a:ext cx="3176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dirty="0">
                <a:solidFill>
                  <a:schemeClr val="bg1"/>
                </a:solidFill>
                <a:latin typeface="微软雅黑" panose="020B0503020204020204" pitchFamily="34" charset="-122"/>
                <a:ea typeface="微软雅黑" panose="020B0503020204020204" pitchFamily="34" charset="-122"/>
              </a:rPr>
              <a:t>中经数据 </a:t>
            </a:r>
            <a:r>
              <a:rPr lang="en-US" altLang="zh-CN" sz="1600" dirty="0">
                <a:solidFill>
                  <a:schemeClr val="bg1"/>
                </a:solidFill>
                <a:latin typeface="微软雅黑" panose="020B0503020204020204" pitchFamily="34" charset="-122"/>
                <a:ea typeface="微软雅黑" panose="020B0503020204020204" pitchFamily="34" charset="-122"/>
              </a:rPr>
              <a:t>ceidata.cei.cn</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7" name="Title 6"/>
          <p:cNvSpPr txBox="1"/>
          <p:nvPr>
            <p:custDataLst>
              <p:tags r:id="rId14"/>
            </p:custDataLst>
          </p:nvPr>
        </p:nvSpPr>
        <p:spPr>
          <a:xfrm>
            <a:off x="4201076" y="2110165"/>
            <a:ext cx="3316577" cy="1424648"/>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en-US" altLang="zh-CN" sz="3200" b="1" spc="100" dirty="0">
                <a:ln w="3175">
                  <a:noFill/>
                  <a:prstDash val="dash"/>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ceidata.cei.cn</a:t>
            </a:r>
            <a:endParaRPr lang="zh-CN" altLang="en-US" sz="3200" b="1" spc="100" dirty="0">
              <a:ln w="3175">
                <a:noFill/>
                <a:prstDash val="dash"/>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灯片编号占位符 13"/>
          <p:cNvSpPr>
            <a:spLocks noGrp="1"/>
          </p:cNvSpPr>
          <p:nvPr>
            <p:ph type="sldNum" idx="12"/>
          </p:nvPr>
        </p:nvSpPr>
        <p:spPr/>
        <p:txBody>
          <a:bodyPr/>
          <a:lstStyle/>
          <a:p>
            <a:pPr>
              <a:defRPr/>
            </a:pPr>
            <a:fld id="{8D40C14F-F0A6-46B4-A1B8-F7E615995A6D}" type="slidenum">
              <a:rPr lang="en-US" altLang="zh-CN" smtClean="0"/>
            </a:fld>
            <a:endParaRPr lang="zh-CN" altLang="en-US"/>
          </a:p>
        </p:txBody>
      </p:sp>
      <p:pic>
        <p:nvPicPr>
          <p:cNvPr id="2" name="图片 1"/>
          <p:cNvPicPr>
            <a:picLocks noChangeAspect="1"/>
          </p:cNvPicPr>
          <p:nvPr>
            <p:custDataLst>
              <p:tags r:id="rId15"/>
            </p:custDataLst>
          </p:nvPr>
        </p:nvPicPr>
        <p:blipFill>
          <a:blip r:embed="rId16"/>
          <a:stretch>
            <a:fillRect/>
          </a:stretch>
        </p:blipFill>
        <p:spPr>
          <a:xfrm>
            <a:off x="156845" y="5184775"/>
            <a:ext cx="1415415" cy="1355725"/>
          </a:xfrm>
          <a:prstGeom prst="rect">
            <a:avLst/>
          </a:prstGeom>
        </p:spPr>
      </p:pic>
      <p:pic>
        <p:nvPicPr>
          <p:cNvPr id="13" name="图片 12"/>
          <p:cNvPicPr>
            <a:picLocks noChangeAspect="1"/>
          </p:cNvPicPr>
          <p:nvPr>
            <p:custDataLst>
              <p:tags r:id="rId17"/>
            </p:custDataLst>
          </p:nvPr>
        </p:nvPicPr>
        <p:blipFill>
          <a:blip r:embed="rId18"/>
          <a:stretch>
            <a:fillRect/>
          </a:stretch>
        </p:blipFill>
        <p:spPr>
          <a:xfrm>
            <a:off x="7240270" y="1460500"/>
            <a:ext cx="3390265" cy="3423920"/>
          </a:xfrm>
          <a:prstGeom prst="rect">
            <a:avLst/>
          </a:prstGeom>
        </p:spPr>
      </p:pic>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676400" y="2438400"/>
            <a:ext cx="8839200" cy="358140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 name="矩形 2"/>
          <p:cNvSpPr/>
          <p:nvPr>
            <p:custDataLst>
              <p:tags r:id="rId2"/>
            </p:custDataLst>
          </p:nvPr>
        </p:nvSpPr>
        <p:spPr>
          <a:xfrm>
            <a:off x="0" y="5080000"/>
            <a:ext cx="12192000" cy="177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a:latin typeface="微软雅黑" panose="020B0503020204020204" pitchFamily="34" charset="-122"/>
              <a:ea typeface="微软雅黑" panose="020B0503020204020204" pitchFamily="34" charset="-122"/>
              <a:sym typeface="+mn-ea"/>
            </a:endParaRPr>
          </a:p>
        </p:txBody>
      </p:sp>
      <p:sp>
        <p:nvSpPr>
          <p:cNvPr id="4" name="矩形 5"/>
          <p:cNvSpPr/>
          <p:nvPr>
            <p:custDataLst>
              <p:tags r:id="rId3"/>
            </p:custDataLst>
          </p:nvPr>
        </p:nvSpPr>
        <p:spPr>
          <a:xfrm>
            <a:off x="0" y="5073650"/>
            <a:ext cx="12192000" cy="1784350"/>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 name="矩形 7"/>
          <p:cNvSpPr/>
          <p:nvPr>
            <p:custDataLst>
              <p:tags r:id="rId4"/>
            </p:custDataLst>
          </p:nvPr>
        </p:nvSpPr>
        <p:spPr>
          <a:xfrm>
            <a:off x="5334000" y="4740275"/>
            <a:ext cx="15113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 name="Object 901"/>
          <p:cNvSpPr txBox="1"/>
          <p:nvPr>
            <p:custDataLst>
              <p:tags r:id="rId5"/>
            </p:custDataLst>
          </p:nvPr>
        </p:nvSpPr>
        <p:spPr>
          <a:xfrm>
            <a:off x="1676400" y="482600"/>
            <a:ext cx="8839200" cy="788988"/>
          </a:xfrm>
          <a:prstGeom prst="rect">
            <a:avLst/>
          </a:prstGeom>
        </p:spPr>
        <p:txBody>
          <a:bodyPr lIns="63500" tIns="25400" rIns="63500" bIns="25400" anchor="b">
            <a:normAutofit/>
          </a:bodyPr>
          <a:lstStyle/>
          <a:p>
            <a:pPr algn="ctr" fontAlgn="auto">
              <a:spcBef>
                <a:spcPts val="0"/>
              </a:spcBef>
              <a:spcAft>
                <a:spcPts val="0"/>
              </a:spcAft>
              <a:buSzPct val="100000"/>
              <a:defRPr/>
            </a:pPr>
            <a:r>
              <a:rPr lang="zh-CN" altLang="en-US" sz="4300" b="1" spc="320" dirty="0" smtClean="0">
                <a:solidFill>
                  <a:schemeClr val="accent5">
                    <a:lumMod val="50000"/>
                  </a:schemeClr>
                </a:solidFill>
                <a:latin typeface="微软雅黑" panose="020B0503020204020204" pitchFamily="34" charset="-122"/>
                <a:ea typeface="微软雅黑" panose="020B0503020204020204" pitchFamily="34" charset="-122"/>
                <a:sym typeface="+mn-ea"/>
              </a:rPr>
              <a:t>用统计数据，成就更优秀的你！</a:t>
            </a:r>
            <a:endParaRPr lang="en-US" altLang="zh-CN" sz="4300" b="1" spc="32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Title 6"/>
          <p:cNvSpPr txBox="1"/>
          <p:nvPr>
            <p:custDataLst>
              <p:tags r:id="rId6"/>
            </p:custDataLst>
          </p:nvPr>
        </p:nvSpPr>
        <p:spPr>
          <a:xfrm>
            <a:off x="3676650" y="3200400"/>
            <a:ext cx="4838700" cy="1981200"/>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国家信息中心 中经网</a:t>
            </a:r>
            <a:endPar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lang="zh-CN"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联系电话：010-68140817</a:t>
            </a:r>
            <a:endParaRPr lang="zh-CN"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85750" fontAlgn="ctr">
              <a:lnSpc>
                <a:spcPct val="130000"/>
              </a:lnSpc>
              <a:spcBef>
                <a:spcPts val="1000"/>
              </a:spcBef>
              <a:spcAft>
                <a:spcPts val="0"/>
              </a:spcAft>
              <a:buSzPct val="100000"/>
              <a:buFont typeface="Wingdings" panose="05000000000000000000" charset="0"/>
              <a:buNone/>
              <a:defRPr/>
            </a:pPr>
            <a:r>
              <a:rPr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邮箱:ceidata@cei.cn</a:t>
            </a:r>
            <a:endParaRPr altLang="zh-CN"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4521" name="图片"/>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t="23116" b="47475"/>
          <a:stretch>
            <a:fillRect/>
          </a:stretch>
        </p:blipFill>
        <p:spPr bwMode="auto">
          <a:xfrm>
            <a:off x="1588" y="5073650"/>
            <a:ext cx="121904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矩形"/>
          <p:cNvSpPr>
            <a:spLocks noChangeArrowheads="1"/>
          </p:cNvSpPr>
          <p:nvPr>
            <p:custDataLst>
              <p:tags r:id="rId9"/>
            </p:custDataLst>
          </p:nvPr>
        </p:nvSpPr>
        <p:spPr bwMode="auto">
          <a:xfrm>
            <a:off x="-6350" y="5080000"/>
            <a:ext cx="12192000" cy="1778000"/>
          </a:xfrm>
          <a:prstGeom prst="rect">
            <a:avLst/>
          </a:prstGeom>
          <a:solidFill>
            <a:srgbClr val="203864">
              <a:alpha val="870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矩形 8"/>
          <p:cNvSpPr/>
          <p:nvPr>
            <p:custDataLst>
              <p:tags r:id="rId10"/>
            </p:custDataLst>
          </p:nvPr>
        </p:nvSpPr>
        <p:spPr>
          <a:xfrm>
            <a:off x="1661795" y="1769745"/>
            <a:ext cx="8839200" cy="4250055"/>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US" altLang="zh-CN" dirty="0">
                <a:solidFill>
                  <a:schemeClr val="bg1"/>
                </a:solidFill>
                <a:latin typeface="微软雅黑" panose="020B0503020204020204" pitchFamily="34" charset="-122"/>
                <a:ea typeface="微软雅黑" panose="020B0503020204020204" pitchFamily="34" charset="-122"/>
              </a:rPr>
              <a:t>ceidata.cei.cn</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64525" name="图片 1" descr="logo"/>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31075" y="5184775"/>
            <a:ext cx="2900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文本框 11"/>
          <p:cNvSpPr txBox="1">
            <a:spLocks noChangeArrowheads="1"/>
          </p:cNvSpPr>
          <p:nvPr/>
        </p:nvSpPr>
        <p:spPr bwMode="auto">
          <a:xfrm>
            <a:off x="4822825" y="6310313"/>
            <a:ext cx="3176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dirty="0">
                <a:solidFill>
                  <a:schemeClr val="bg1"/>
                </a:solidFill>
                <a:latin typeface="微软雅黑" panose="020B0503020204020204" pitchFamily="34" charset="-122"/>
                <a:ea typeface="微软雅黑" panose="020B0503020204020204" pitchFamily="34" charset="-122"/>
              </a:rPr>
              <a:t>中经数据 </a:t>
            </a:r>
            <a:r>
              <a:rPr lang="en-US" altLang="zh-CN" sz="1600" dirty="0">
                <a:solidFill>
                  <a:schemeClr val="bg1"/>
                </a:solidFill>
                <a:latin typeface="微软雅黑" panose="020B0503020204020204" pitchFamily="34" charset="-122"/>
                <a:ea typeface="微软雅黑" panose="020B0503020204020204" pitchFamily="34" charset="-122"/>
              </a:rPr>
              <a:t>ceidata.cei.cn</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4" name="灯片编号占位符 13"/>
          <p:cNvSpPr>
            <a:spLocks noGrp="1"/>
          </p:cNvSpPr>
          <p:nvPr>
            <p:ph type="sldNum" idx="12"/>
          </p:nvPr>
        </p:nvSpPr>
        <p:spPr/>
        <p:txBody>
          <a:bodyPr/>
          <a:lstStyle/>
          <a:p>
            <a:pPr>
              <a:defRPr/>
            </a:pPr>
            <a:fld id="{8D40C14F-F0A6-46B4-A1B8-F7E615995A6D}" type="slidenum">
              <a:rPr lang="en-US" altLang="zh-CN" smtClean="0"/>
            </a:fld>
            <a:endParaRPr lang="zh-CN" altLang="en-US"/>
          </a:p>
        </p:txBody>
      </p:sp>
      <p:pic>
        <p:nvPicPr>
          <p:cNvPr id="13" name="图片 12"/>
          <p:cNvPicPr>
            <a:picLocks noChangeAspect="1"/>
          </p:cNvPicPr>
          <p:nvPr>
            <p:custDataLst>
              <p:tags r:id="rId12"/>
            </p:custDataLst>
          </p:nvPr>
        </p:nvPicPr>
        <p:blipFill>
          <a:blip r:embed="rId13"/>
          <a:stretch>
            <a:fillRect/>
          </a:stretch>
        </p:blipFill>
        <p:spPr>
          <a:xfrm>
            <a:off x="4100195" y="2595880"/>
            <a:ext cx="3390265" cy="3423920"/>
          </a:xfrm>
          <a:prstGeom prst="rect">
            <a:avLst/>
          </a:prstGeom>
        </p:spPr>
      </p:pic>
      <p:sp>
        <p:nvSpPr>
          <p:cNvPr id="12" name="文本框 11"/>
          <p:cNvSpPr txBox="1"/>
          <p:nvPr/>
        </p:nvSpPr>
        <p:spPr>
          <a:xfrm>
            <a:off x="4662170" y="1916430"/>
            <a:ext cx="2517775" cy="521970"/>
          </a:xfrm>
          <a:prstGeom prst="rect">
            <a:avLst/>
          </a:prstGeom>
          <a:noFill/>
        </p:spPr>
        <p:txBody>
          <a:bodyPr wrap="square" rtlCol="0">
            <a:spAutoFit/>
          </a:bodyPr>
          <a:p>
            <a:r>
              <a:rPr lang="zh-CN" altLang="en-US" sz="2800" b="1">
                <a:solidFill>
                  <a:srgbClr val="002060"/>
                </a:solidFill>
                <a:latin typeface="微软雅黑" panose="020B0503020204020204" pitchFamily="34" charset="-122"/>
                <a:ea typeface="微软雅黑" panose="020B0503020204020204" pitchFamily="34" charset="-122"/>
              </a:rPr>
              <a:t>扫码答题！</a:t>
            </a:r>
            <a:endParaRPr lang="zh-CN" altLang="en-US" sz="2800" b="1">
              <a:solidFill>
                <a:srgbClr val="002060"/>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928868" y="1107007"/>
            <a:ext cx="6144683" cy="480131"/>
          </a:xfrm>
          <a:prstGeom prst="rect">
            <a:avLst/>
          </a:prstGeom>
        </p:spPr>
        <p:txBody>
          <a:bodyPr vert="horz" lIns="91440" tIns="45720" rIns="91440" bIns="45720" rtlCol="0" anchor="ctr">
            <a:normAutofit fontScale="80000" lnSpcReduction="10000"/>
          </a:bodyPr>
          <a:lstStyle>
            <a:lvl1pPr>
              <a:lnSpc>
                <a:spcPct val="90000"/>
              </a:lnSpc>
              <a:spcBef>
                <a:spcPct val="0"/>
              </a:spcBef>
              <a:buNone/>
              <a:defRPr sz="2800" b="1">
                <a:solidFill>
                  <a:srgbClr val="2A579A"/>
                </a:solidFill>
                <a:latin typeface="微软雅黑" panose="020B0503020204020204" pitchFamily="34" charset="-122"/>
                <a:ea typeface="微软雅黑" panose="020B0503020204020204" pitchFamily="34" charset="-122"/>
                <a:cs typeface="+mj-cs"/>
              </a:defRPr>
            </a:lvl1pPr>
          </a:lstStyle>
          <a:p>
            <a:r>
              <a:rPr lang="zh-CN" altLang="en-US" dirty="0"/>
              <a:t>如何在学习研究中，提升自己的数据素养呢？</a:t>
            </a:r>
            <a:endParaRPr lang="zh-CN" altLang="en-US" dirty="0"/>
          </a:p>
        </p:txBody>
      </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12" name="TextBox 22"/>
          <p:cNvSpPr txBox="1"/>
          <p:nvPr>
            <p:custDataLst>
              <p:tags r:id="rId1"/>
            </p:custDataLst>
          </p:nvPr>
        </p:nvSpPr>
        <p:spPr>
          <a:xfrm>
            <a:off x="928867" y="292232"/>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pitchFamily="34" charset="-122"/>
                <a:ea typeface="微软雅黑" panose="020B0503020204020204" pitchFamily="34" charset="-122"/>
                <a:cs typeface="+mj-cs"/>
              </a:defRPr>
            </a:lvl1pPr>
          </a:lstStyle>
          <a:p>
            <a:r>
              <a:rPr lang="zh-CN" altLang="en-US" dirty="0"/>
              <a:t>数据素养的内涵</a:t>
            </a:r>
            <a:endParaRPr lang="zh-CN" altLang="en-US" dirty="0"/>
          </a:p>
        </p:txBody>
      </p:sp>
      <p:grpSp>
        <p:nvGrpSpPr>
          <p:cNvPr id="14" name="组合 13"/>
          <p:cNvGrpSpPr/>
          <p:nvPr/>
        </p:nvGrpSpPr>
        <p:grpSpPr>
          <a:xfrm>
            <a:off x="6781540" y="3084065"/>
            <a:ext cx="3593115" cy="1320371"/>
            <a:chOff x="6085580" y="1875660"/>
            <a:chExt cx="3593115" cy="1320371"/>
          </a:xfrm>
        </p:grpSpPr>
        <p:grpSp>
          <p:nvGrpSpPr>
            <p:cNvPr id="15" name="组合 14"/>
            <p:cNvGrpSpPr/>
            <p:nvPr/>
          </p:nvGrpSpPr>
          <p:grpSpPr>
            <a:xfrm>
              <a:off x="6085580" y="1875660"/>
              <a:ext cx="1466829" cy="1320371"/>
              <a:chOff x="4659636" y="1881677"/>
              <a:chExt cx="1466829" cy="1320371"/>
            </a:xfrm>
          </p:grpSpPr>
          <p:grpSp>
            <p:nvGrpSpPr>
              <p:cNvPr id="16" name="淘宝店chenying0907出品 56"/>
              <p:cNvGrpSpPr/>
              <p:nvPr/>
            </p:nvGrpSpPr>
            <p:grpSpPr>
              <a:xfrm rot="1800000">
                <a:off x="4659636" y="1881677"/>
                <a:ext cx="1466829" cy="1320371"/>
                <a:chOff x="7568104" y="1986367"/>
                <a:chExt cx="2509488" cy="2258921"/>
              </a:xfrm>
            </p:grpSpPr>
            <p:sp>
              <p:nvSpPr>
                <p:cNvPr id="17"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8"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1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pitchFamily="34" charset="-122"/>
                  <a:ea typeface="微软雅黑" panose="020B0503020204020204" pitchFamily="34" charset="-122"/>
                </a:endParaRPr>
              </a:p>
            </p:txBody>
          </p:sp>
        </p:grpSp>
        <p:sp>
          <p:nvSpPr>
            <p:cNvPr id="20"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l">
                <a:lnSpc>
                  <a:spcPct val="130000"/>
                </a:lnSpc>
              </a:pPr>
              <a:r>
                <a:rPr lang="zh-CN" altLang="en-US" sz="2000" dirty="0">
                  <a:solidFill>
                    <a:schemeClr val="tx1">
                      <a:lumMod val="65000"/>
                      <a:lumOff val="35000"/>
                    </a:schemeClr>
                  </a:solidFill>
                </a:rPr>
                <a:t>找得到</a:t>
              </a:r>
              <a:endParaRPr lang="zh-CN" altLang="en-US" sz="2000" dirty="0">
                <a:solidFill>
                  <a:schemeClr val="tx1">
                    <a:lumMod val="65000"/>
                    <a:lumOff val="35000"/>
                  </a:schemeClr>
                </a:solidFill>
              </a:endParaRPr>
            </a:p>
          </p:txBody>
        </p:sp>
        <p:sp>
          <p:nvSpPr>
            <p:cNvPr id="23"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数据的获取能力</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141554" y="1759213"/>
            <a:ext cx="4385715" cy="1320371"/>
            <a:chOff x="6805764" y="3111763"/>
            <a:chExt cx="4385715" cy="1320371"/>
          </a:xfrm>
        </p:grpSpPr>
        <p:grpSp>
          <p:nvGrpSpPr>
            <p:cNvPr id="25" name="淘宝店chenying0907出品 67"/>
            <p:cNvGrpSpPr/>
            <p:nvPr/>
          </p:nvGrpSpPr>
          <p:grpSpPr>
            <a:xfrm rot="1800000">
              <a:off x="6805764" y="3111763"/>
              <a:ext cx="1466829" cy="1320371"/>
              <a:chOff x="7568104" y="1986367"/>
              <a:chExt cx="2509488" cy="2258921"/>
            </a:xfrm>
          </p:grpSpPr>
          <p:sp>
            <p:nvSpPr>
              <p:cNvPr id="26"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7"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28"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pitchFamily="34" charset="-122"/>
                <a:ea typeface="微软雅黑" panose="020B0503020204020204" pitchFamily="34" charset="-122"/>
              </a:endParaRPr>
            </a:p>
          </p:txBody>
        </p:sp>
        <p:sp>
          <p:nvSpPr>
            <p:cNvPr id="29"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l">
                <a:lnSpc>
                  <a:spcPct val="130000"/>
                </a:lnSpc>
              </a:pPr>
              <a:r>
                <a:rPr lang="zh-CN" altLang="en-US" dirty="0">
                  <a:solidFill>
                    <a:schemeClr val="tx1"/>
                  </a:solidFill>
                </a:rPr>
                <a:t>看得懂</a:t>
              </a:r>
              <a:endParaRPr lang="zh-CN" altLang="en-US" dirty="0">
                <a:solidFill>
                  <a:schemeClr val="tx1"/>
                </a:solidFill>
              </a:endParaRPr>
            </a:p>
          </p:txBody>
        </p:sp>
        <p:sp>
          <p:nvSpPr>
            <p:cNvPr id="30"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用数前，先理解</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088870" y="4362024"/>
            <a:ext cx="4385656" cy="1320371"/>
            <a:chOff x="6088870" y="4362024"/>
            <a:chExt cx="4385656" cy="1320371"/>
          </a:xfrm>
        </p:grpSpPr>
        <p:grpSp>
          <p:nvGrpSpPr>
            <p:cNvPr id="32" name="淘宝店chenying0907出品 106"/>
            <p:cNvGrpSpPr/>
            <p:nvPr/>
          </p:nvGrpSpPr>
          <p:grpSpPr>
            <a:xfrm rot="1800000">
              <a:off x="6088870" y="4362024"/>
              <a:ext cx="1466829" cy="1320371"/>
              <a:chOff x="7568104" y="1986367"/>
              <a:chExt cx="2509488" cy="2258921"/>
            </a:xfrm>
          </p:grpSpPr>
          <p:sp>
            <p:nvSpPr>
              <p:cNvPr id="33"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4"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3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nSpc>
                  <a:spcPct val="130000"/>
                </a:lnSpc>
              </a:pPr>
              <a:r>
                <a:rPr lang="zh-CN" altLang="en-US" dirty="0">
                  <a:solidFill>
                    <a:schemeClr val="tx1">
                      <a:lumMod val="65000"/>
                      <a:lumOff val="35000"/>
                    </a:schemeClr>
                  </a:solidFill>
                </a:rPr>
                <a:t>用得对</a:t>
              </a:r>
              <a:endParaRPr lang="zh-CN" altLang="en-US" dirty="0">
                <a:solidFill>
                  <a:schemeClr val="tx1">
                    <a:lumMod val="65000"/>
                    <a:lumOff val="35000"/>
                  </a:schemeClr>
                </a:solidFill>
              </a:endParaRPr>
            </a:p>
          </p:txBody>
        </p:sp>
        <p:sp>
          <p:nvSpPr>
            <p:cNvPr id="3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用数前，先核对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2478981" y="4362024"/>
            <a:ext cx="3647484" cy="1320371"/>
            <a:chOff x="2478981" y="4362024"/>
            <a:chExt cx="3647484" cy="1320371"/>
          </a:xfrm>
        </p:grpSpPr>
        <p:grpSp>
          <p:nvGrpSpPr>
            <p:cNvPr id="38" name="淘宝店chenying0907出品 51"/>
            <p:cNvGrpSpPr/>
            <p:nvPr/>
          </p:nvGrpSpPr>
          <p:grpSpPr>
            <a:xfrm rot="1800000">
              <a:off x="4659636" y="4362024"/>
              <a:ext cx="1466829" cy="1320371"/>
              <a:chOff x="7568104" y="1986367"/>
              <a:chExt cx="2509488" cy="2258921"/>
            </a:xfrm>
          </p:grpSpPr>
          <p:sp>
            <p:nvSpPr>
              <p:cNvPr id="3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41"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lnSpc>
                  <a:spcPct val="130000"/>
                </a:lnSpc>
              </a:pPr>
              <a:r>
                <a:rPr lang="zh-CN" altLang="en-US" dirty="0">
                  <a:solidFill>
                    <a:schemeClr val="tx1">
                      <a:lumMod val="65000"/>
                      <a:lumOff val="35000"/>
                    </a:schemeClr>
                  </a:solidFill>
                </a:rPr>
                <a:t>用得了</a:t>
              </a:r>
              <a:endParaRPr lang="zh-CN" altLang="en-US" dirty="0">
                <a:solidFill>
                  <a:schemeClr val="tx1">
                    <a:lumMod val="65000"/>
                    <a:lumOff val="35000"/>
                  </a:schemeClr>
                </a:solidFill>
              </a:endParaRPr>
            </a:p>
          </p:txBody>
        </p:sp>
        <p:sp>
          <p:nvSpPr>
            <p:cNvPr id="42"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数据处理和分析能力</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1720989" y="1853080"/>
            <a:ext cx="4312294" cy="1320371"/>
            <a:chOff x="1720989" y="1853080"/>
            <a:chExt cx="4312294" cy="1320371"/>
          </a:xfrm>
        </p:grpSpPr>
        <p:grpSp>
          <p:nvGrpSpPr>
            <p:cNvPr id="44" name="淘宝店chenying0907出品 61"/>
            <p:cNvGrpSpPr/>
            <p:nvPr/>
          </p:nvGrpSpPr>
          <p:grpSpPr>
            <a:xfrm>
              <a:off x="4566454" y="1853080"/>
              <a:ext cx="1466829" cy="1320371"/>
              <a:chOff x="6088869" y="1881677"/>
              <a:chExt cx="1466829" cy="1320370"/>
            </a:xfrm>
          </p:grpSpPr>
          <p:grpSp>
            <p:nvGrpSpPr>
              <p:cNvPr id="45" name="淘宝店chenying0907出品 62"/>
              <p:cNvGrpSpPr/>
              <p:nvPr/>
            </p:nvGrpSpPr>
            <p:grpSpPr>
              <a:xfrm rot="1800000">
                <a:off x="6088869" y="1881677"/>
                <a:ext cx="1466829" cy="1320370"/>
                <a:chOff x="7568104" y="1986367"/>
                <a:chExt cx="2509488" cy="2258921"/>
              </a:xfrm>
            </p:grpSpPr>
            <p:sp>
              <p:nvSpPr>
                <p:cNvPr id="46"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8"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51"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53"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nSpc>
                  <a:spcPct val="130000"/>
                </a:lnSpc>
              </a:pPr>
              <a:r>
                <a:rPr lang="zh-CN" altLang="en-US" dirty="0">
                  <a:solidFill>
                    <a:schemeClr val="tx1">
                      <a:lumMod val="65000"/>
                      <a:lumOff val="35000"/>
                    </a:schemeClr>
                  </a:solidFill>
                </a:rPr>
                <a:t>想得到</a:t>
              </a:r>
              <a:endParaRPr lang="zh-CN" altLang="en-US" dirty="0">
                <a:solidFill>
                  <a:schemeClr val="tx1">
                    <a:lumMod val="65000"/>
                    <a:lumOff val="35000"/>
                  </a:schemeClr>
                </a:solidFill>
              </a:endParaRPr>
            </a:p>
          </p:txBody>
        </p:sp>
        <p:sp>
          <p:nvSpPr>
            <p:cNvPr id="56"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数据和意识的综合意识能力</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1080145" y="3111763"/>
            <a:ext cx="4292372" cy="1320371"/>
            <a:chOff x="1080145" y="3111763"/>
            <a:chExt cx="4292372" cy="1320371"/>
          </a:xfrm>
        </p:grpSpPr>
        <p:grpSp>
          <p:nvGrpSpPr>
            <p:cNvPr id="69" name="淘宝店chenying0907出品 46"/>
            <p:cNvGrpSpPr/>
            <p:nvPr/>
          </p:nvGrpSpPr>
          <p:grpSpPr>
            <a:xfrm rot="1800000">
              <a:off x="3905688" y="3111763"/>
              <a:ext cx="1466829" cy="1320371"/>
              <a:chOff x="7568104" y="1986367"/>
              <a:chExt cx="2509488" cy="2258921"/>
            </a:xfrm>
          </p:grpSpPr>
          <p:sp>
            <p:nvSpPr>
              <p:cNvPr id="7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72"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nSpc>
                  <a:spcPct val="130000"/>
                </a:lnSpc>
              </a:pPr>
              <a:r>
                <a:rPr lang="zh-CN" altLang="en-US" dirty="0">
                  <a:solidFill>
                    <a:schemeClr val="tx1">
                      <a:lumMod val="65000"/>
                      <a:lumOff val="35000"/>
                    </a:schemeClr>
                  </a:solidFill>
                </a:rPr>
                <a:t>说得清</a:t>
              </a:r>
              <a:endParaRPr lang="zh-CN" altLang="en-US" dirty="0">
                <a:solidFill>
                  <a:schemeClr val="tx1">
                    <a:lumMod val="65000"/>
                    <a:lumOff val="35000"/>
                  </a:schemeClr>
                </a:solidFill>
              </a:endParaRPr>
            </a:p>
          </p:txBody>
        </p:sp>
        <p:sp>
          <p:nvSpPr>
            <p:cNvPr id="73"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图表制作好习惯</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75"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pitchFamily="34" charset="-122"/>
              <a:ea typeface="微软雅黑" panose="020B0503020204020204" pitchFamily="34" charset="-122"/>
            </a:endParaRPr>
          </a:p>
        </p:txBody>
      </p:sp>
      <p:sp>
        <p:nvSpPr>
          <p:cNvPr id="76"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idx="12"/>
          </p:nvPr>
        </p:nvSpPr>
        <p:spPr>
          <a:xfrm>
            <a:off x="9168386" y="6492875"/>
            <a:ext cx="2743200" cy="365125"/>
          </a:xfrm>
        </p:spPr>
        <p:txBody>
          <a:bodyPr/>
          <a:lstStyle/>
          <a:p>
            <a:pPr>
              <a:defRPr/>
            </a:pPr>
            <a:fld id="{2704E1E0-4E35-4095-A149-B564D016D89A}" type="slidenum">
              <a:rPr lang="zh-CN" altLang="en-US" smtClean="0"/>
            </a:fld>
            <a:endParaRPr lang="zh-CN" altLang="en-US" dirty="0"/>
          </a:p>
        </p:txBody>
      </p:sp>
      <p:sp>
        <p:nvSpPr>
          <p:cNvPr id="5" name="标题 3073"/>
          <p:cNvSpPr txBox="1">
            <a:spLocks noChangeArrowheads="1"/>
          </p:cNvSpPr>
          <p:nvPr/>
        </p:nvSpPr>
        <p:spPr bwMode="auto">
          <a:xfrm>
            <a:off x="874713" y="249238"/>
            <a:ext cx="89328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spcBef>
                <a:spcPct val="0"/>
              </a:spcBef>
            </a:pPr>
            <a:endParaRPr lang="zh-CN" altLang="en-US"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6" name="标题 3073"/>
          <p:cNvSpPr txBox="1">
            <a:spLocks noChangeArrowheads="1"/>
          </p:cNvSpPr>
          <p:nvPr/>
        </p:nvSpPr>
        <p:spPr bwMode="auto">
          <a:xfrm>
            <a:off x="874713" y="258990"/>
            <a:ext cx="89328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eaLnBrk="0" hangingPunct="0">
              <a:lnSpc>
                <a:spcPct val="90000"/>
              </a:lnSpc>
              <a:spcBef>
                <a:spcPts val="500"/>
              </a:spcBef>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eaLnBrk="0" hangingPunct="0">
              <a:lnSpc>
                <a:spcPct val="90000"/>
              </a:lnSpc>
              <a:spcBef>
                <a:spcPts val="500"/>
              </a:spcBef>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4pPr>
            <a:lvl5pPr marL="2057400" indent="-228600" eaLnBrk="0" hangingPunct="0">
              <a:lnSpc>
                <a:spcPct val="90000"/>
              </a:lnSpc>
              <a:spcBef>
                <a:spcPts val="500"/>
              </a:spcBef>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spcBef>
                <a:spcPct val="0"/>
              </a:spcBef>
            </a:pPr>
            <a:r>
              <a:rPr lang="zh-CN" altLang="en-US" b="1" dirty="0">
                <a:solidFill>
                  <a:srgbClr val="2A579A"/>
                </a:solidFill>
                <a:latin typeface="微软雅黑" panose="020B0503020204020204" pitchFamily="34" charset="-122"/>
                <a:ea typeface="微软雅黑" panose="020B0503020204020204" pitchFamily="34" charset="-122"/>
                <a:cs typeface="等线 Light" panose="02010600030101010101" charset="-122"/>
              </a:rPr>
              <a:t>数据意识与数据</a:t>
            </a:r>
            <a:r>
              <a:rPr lang="zh-CN" altLang="en-US" b="1" dirty="0">
                <a:solidFill>
                  <a:srgbClr val="2A579A"/>
                </a:solidFill>
                <a:latin typeface="微软雅黑" panose="020B0503020204020204" pitchFamily="34" charset="-122"/>
                <a:ea typeface="微软雅黑" panose="020B0503020204020204" pitchFamily="34" charset="-122"/>
                <a:cs typeface="等线 Light" panose="02010600030101010101" charset="-122"/>
              </a:rPr>
              <a:t>技能</a:t>
            </a:r>
            <a:endParaRPr lang="zh-CN" altLang="en-US" b="1" dirty="0">
              <a:solidFill>
                <a:srgbClr val="2A579A"/>
              </a:solidFill>
              <a:latin typeface="微软雅黑" panose="020B0503020204020204" pitchFamily="34" charset="-122"/>
              <a:ea typeface="微软雅黑" panose="020B0503020204020204" pitchFamily="34" charset="-122"/>
              <a:cs typeface="等线 Light" panose="02010600030101010101" charset="-122"/>
            </a:endParaRPr>
          </a:p>
        </p:txBody>
      </p:sp>
      <p:sp>
        <p:nvSpPr>
          <p:cNvPr id="7" name="Rounded Rectangle 34"/>
          <p:cNvSpPr/>
          <p:nvPr>
            <p:custDataLst>
              <p:tags r:id="rId1"/>
            </p:custDataLst>
          </p:nvPr>
        </p:nvSpPr>
        <p:spPr>
          <a:xfrm>
            <a:off x="2468542" y="1629093"/>
            <a:ext cx="3071385" cy="3417887"/>
          </a:xfrm>
          <a:prstGeom prst="roundRect">
            <a:avLst>
              <a:gd name="adj" fmla="val 5882"/>
            </a:avLst>
          </a:prstGeom>
          <a:noFill/>
          <a:ln w="12700" cap="flat" cmpd="sng" algn="ctr">
            <a:solidFill>
              <a:srgbClr val="00B0F0"/>
            </a:solidFill>
            <a:prstDash val="solid"/>
          </a:ln>
          <a:effectLst/>
        </p:spPr>
        <p:txBody>
          <a:bodyPr anchor="ctr"/>
          <a:lstStyle/>
          <a:p>
            <a:pPr algn="ctr" defTabSz="608330" eaLnBrk="1" hangingPunct="1">
              <a:spcBef>
                <a:spcPts val="0"/>
              </a:spcBef>
              <a:spcAft>
                <a:spcPts val="0"/>
              </a:spcAft>
              <a:defRPr/>
            </a:pPr>
            <a:endParaRPr lang="en-US" sz="3190" kern="0" dirty="0">
              <a:solidFill>
                <a:srgbClr val="000000"/>
              </a:solidFill>
            </a:endParaRPr>
          </a:p>
        </p:txBody>
      </p:sp>
      <p:sp>
        <p:nvSpPr>
          <p:cNvPr id="8" name="Rounded Rectangle 35"/>
          <p:cNvSpPr>
            <a:spLocks noChangeAspect="1"/>
          </p:cNvSpPr>
          <p:nvPr>
            <p:custDataLst>
              <p:tags r:id="rId2"/>
            </p:custDataLst>
          </p:nvPr>
        </p:nvSpPr>
        <p:spPr>
          <a:xfrm>
            <a:off x="3582753" y="1960880"/>
            <a:ext cx="842963" cy="842963"/>
          </a:xfrm>
          <a:prstGeom prst="roundRect">
            <a:avLst>
              <a:gd name="adj" fmla="val 5882"/>
            </a:avLst>
          </a:prstGeom>
          <a:solidFill>
            <a:srgbClr val="00B0F0"/>
          </a:solidFill>
          <a:ln w="9525" cap="flat" cmpd="sng" algn="ctr">
            <a:noFill/>
            <a:prstDash val="solid"/>
          </a:ln>
          <a:effectLst/>
        </p:spPr>
        <p:txBody>
          <a:bodyPr anchor="ctr"/>
          <a:lstStyle/>
          <a:p>
            <a:pPr algn="ctr" defTabSz="608330" eaLnBrk="1" hangingPunct="1">
              <a:spcBef>
                <a:spcPts val="0"/>
              </a:spcBef>
              <a:spcAft>
                <a:spcPts val="0"/>
              </a:spcAft>
              <a:defRPr/>
            </a:pPr>
            <a:endParaRPr lang="en-US" sz="3190" kern="0" dirty="0">
              <a:solidFill>
                <a:srgbClr val="000000"/>
              </a:solidFill>
            </a:endParaRPr>
          </a:p>
        </p:txBody>
      </p:sp>
      <p:sp>
        <p:nvSpPr>
          <p:cNvPr id="9" name="Freeform 252"/>
          <p:cNvSpPr>
            <a:spLocks noEditPoints="1"/>
          </p:cNvSpPr>
          <p:nvPr>
            <p:custDataLst>
              <p:tags r:id="rId3"/>
            </p:custDataLst>
          </p:nvPr>
        </p:nvSpPr>
        <p:spPr bwMode="auto">
          <a:xfrm>
            <a:off x="3776428" y="2176780"/>
            <a:ext cx="455613" cy="431800"/>
          </a:xfrm>
          <a:custGeom>
            <a:avLst/>
            <a:gdLst>
              <a:gd name="T0" fmla="*/ 445017 w 301"/>
              <a:gd name="T1" fmla="*/ 162119 h 285"/>
              <a:gd name="T2" fmla="*/ 207372 w 301"/>
              <a:gd name="T3" fmla="*/ 13636 h 285"/>
              <a:gd name="T4" fmla="*/ 10596 w 301"/>
              <a:gd name="T5" fmla="*/ 210604 h 285"/>
              <a:gd name="T6" fmla="*/ 96875 w 301"/>
              <a:gd name="T7" fmla="*/ 330299 h 285"/>
              <a:gd name="T8" fmla="*/ 54492 w 301"/>
              <a:gd name="T9" fmla="*/ 406056 h 285"/>
              <a:gd name="T10" fmla="*/ 184667 w 301"/>
              <a:gd name="T11" fmla="*/ 359087 h 285"/>
              <a:gd name="T12" fmla="*/ 248241 w 301"/>
              <a:gd name="T13" fmla="*/ 359087 h 285"/>
              <a:gd name="T14" fmla="*/ 445017 w 301"/>
              <a:gd name="T15" fmla="*/ 162119 h 285"/>
              <a:gd name="T16" fmla="*/ 121093 w 301"/>
              <a:gd name="T17" fmla="*/ 216664 h 285"/>
              <a:gd name="T18" fmla="*/ 90820 w 301"/>
              <a:gd name="T19" fmla="*/ 186361 h 285"/>
              <a:gd name="T20" fmla="*/ 121093 w 301"/>
              <a:gd name="T21" fmla="*/ 156059 h 285"/>
              <a:gd name="T22" fmla="*/ 151366 w 301"/>
              <a:gd name="T23" fmla="*/ 186361 h 285"/>
              <a:gd name="T24" fmla="*/ 121093 w 301"/>
              <a:gd name="T25" fmla="*/ 216664 h 285"/>
              <a:gd name="T26" fmla="*/ 228563 w 301"/>
              <a:gd name="T27" fmla="*/ 216664 h 285"/>
              <a:gd name="T28" fmla="*/ 198290 w 301"/>
              <a:gd name="T29" fmla="*/ 186361 h 285"/>
              <a:gd name="T30" fmla="*/ 228563 w 301"/>
              <a:gd name="T31" fmla="*/ 156059 h 285"/>
              <a:gd name="T32" fmla="*/ 260350 w 301"/>
              <a:gd name="T33" fmla="*/ 186361 h 285"/>
              <a:gd name="T34" fmla="*/ 228563 w 301"/>
              <a:gd name="T35" fmla="*/ 216664 h 285"/>
              <a:gd name="T36" fmla="*/ 337547 w 301"/>
              <a:gd name="T37" fmla="*/ 216664 h 285"/>
              <a:gd name="T38" fmla="*/ 307274 w 301"/>
              <a:gd name="T39" fmla="*/ 186361 h 285"/>
              <a:gd name="T40" fmla="*/ 337547 w 301"/>
              <a:gd name="T41" fmla="*/ 156059 h 285"/>
              <a:gd name="T42" fmla="*/ 367820 w 301"/>
              <a:gd name="T43" fmla="*/ 186361 h 285"/>
              <a:gd name="T44" fmla="*/ 337547 w 301"/>
              <a:gd name="T45" fmla="*/ 216664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rgbClr val="FFFFFF"/>
          </a:solidFill>
          <a:ln>
            <a:noFill/>
          </a:ln>
        </p:spPr>
        <p:txBody>
          <a:bodyPr/>
          <a:lstStyle/>
          <a:p>
            <a:endParaRPr lang="zh-CN" altLang="en-US">
              <a:solidFill>
                <a:srgbClr val="000000"/>
              </a:solidFill>
            </a:endParaRPr>
          </a:p>
        </p:txBody>
      </p:sp>
      <p:sp>
        <p:nvSpPr>
          <p:cNvPr id="10" name="TextBox 13"/>
          <p:cNvSpPr txBox="1">
            <a:spLocks noChangeArrowheads="1"/>
          </p:cNvSpPr>
          <p:nvPr>
            <p:custDataLst>
              <p:tags r:id="rId4"/>
            </p:custDataLst>
          </p:nvPr>
        </p:nvSpPr>
        <p:spPr bwMode="auto">
          <a:xfrm>
            <a:off x="2569220" y="2965809"/>
            <a:ext cx="2870029" cy="45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数据意识</a:t>
            </a:r>
            <a:r>
              <a:rPr lang="en-US" altLang="zh-CN"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&amp; </a:t>
            </a:r>
            <a:r>
              <a:rPr lang="zh-CN" altLang="en-US"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数据技能</a:t>
            </a:r>
            <a:endParaRPr lang="zh-CN" altLang="en-US"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TextBox 13"/>
          <p:cNvSpPr txBox="1">
            <a:spLocks noChangeArrowheads="1"/>
          </p:cNvSpPr>
          <p:nvPr>
            <p:custDataLst>
              <p:tags r:id="rId5"/>
            </p:custDataLst>
          </p:nvPr>
        </p:nvSpPr>
        <p:spPr bwMode="auto">
          <a:xfrm>
            <a:off x="2569220" y="3430707"/>
            <a:ext cx="2870029" cy="139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6800" rIns="72000" bIns="4680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有</a:t>
            </a:r>
            <a:r>
              <a:rPr lang="en-US" altLang="zh-CN"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思考、有理解、有辨别</a:t>
            </a:r>
            <a:endParaRPr lang="en-US" altLang="zh-CN"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a:p>
            <a:pPr algn="ctr" eaLnBrk="1" hangingPunct="1">
              <a:spcBef>
                <a:spcPct val="20000"/>
              </a:spcBef>
            </a:pPr>
            <a:r>
              <a:rPr lang="en-US" altLang="zh-CN"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获取、运用数据的技能</a:t>
            </a:r>
            <a:endParaRPr lang="en-US" altLang="zh-CN"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Rounded Rectangle 36"/>
          <p:cNvSpPr>
            <a:spLocks noChangeAspect="1"/>
          </p:cNvSpPr>
          <p:nvPr>
            <p:custDataLst>
              <p:tags r:id="rId6"/>
            </p:custDataLst>
          </p:nvPr>
        </p:nvSpPr>
        <p:spPr>
          <a:xfrm>
            <a:off x="7662962" y="1960373"/>
            <a:ext cx="843150" cy="843150"/>
          </a:xfrm>
          <a:prstGeom prst="roundRect">
            <a:avLst>
              <a:gd name="adj" fmla="val 5882"/>
            </a:avLst>
          </a:prstGeom>
          <a:solidFill>
            <a:srgbClr val="00B0F0"/>
          </a:solidFill>
          <a:ln w="9525" cap="flat" cmpd="sng" algn="ctr">
            <a:noFill/>
            <a:prstDash val="solid"/>
          </a:ln>
          <a:effectLst/>
        </p:spPr>
        <p:txBody>
          <a:bodyPr anchor="ctr"/>
          <a:lstStyle/>
          <a:p>
            <a:pPr algn="ctr" defTabSz="608330" eaLnBrk="1" hangingPunct="1">
              <a:spcBef>
                <a:spcPts val="0"/>
              </a:spcBef>
              <a:spcAft>
                <a:spcPts val="0"/>
              </a:spcAft>
              <a:defRPr/>
            </a:pPr>
            <a:endParaRPr lang="en-US" sz="3190" kern="0" dirty="0">
              <a:solidFill>
                <a:srgbClr val="000000"/>
              </a:solidFill>
            </a:endParaRPr>
          </a:p>
        </p:txBody>
      </p:sp>
      <p:pic>
        <p:nvPicPr>
          <p:cNvPr id="13" name="Picture 41"/>
          <p:cNvPicPr>
            <a:picLocks noChangeAspect="1"/>
          </p:cNvPicPr>
          <p:nvPr>
            <p:custDataLst>
              <p:tags r:id="rId7"/>
            </p:custDataLst>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872562" y="2102782"/>
            <a:ext cx="415386" cy="557566"/>
          </a:xfrm>
          <a:prstGeom prst="rect">
            <a:avLst/>
          </a:prstGeom>
          <a:solidFill>
            <a:srgbClr val="00B0F0"/>
          </a:solidFill>
          <a:ln>
            <a:noFill/>
          </a:ln>
        </p:spPr>
      </p:pic>
      <p:sp>
        <p:nvSpPr>
          <p:cNvPr id="14" name="Rounded Rectangle 53"/>
          <p:cNvSpPr/>
          <p:nvPr>
            <p:custDataLst>
              <p:tags r:id="rId9"/>
            </p:custDataLst>
          </p:nvPr>
        </p:nvSpPr>
        <p:spPr>
          <a:xfrm>
            <a:off x="6549875" y="1629093"/>
            <a:ext cx="3069324" cy="3417887"/>
          </a:xfrm>
          <a:prstGeom prst="roundRect">
            <a:avLst>
              <a:gd name="adj" fmla="val 5882"/>
            </a:avLst>
          </a:prstGeom>
          <a:noFill/>
          <a:ln w="12700" cap="flat" cmpd="sng" algn="ctr">
            <a:solidFill>
              <a:srgbClr val="00B0F0"/>
            </a:solidFill>
            <a:prstDash val="solid"/>
          </a:ln>
          <a:effectLst/>
        </p:spPr>
        <p:txBody>
          <a:bodyPr anchor="ctr"/>
          <a:lstStyle/>
          <a:p>
            <a:pPr algn="ctr" defTabSz="608330" eaLnBrk="1" hangingPunct="1">
              <a:spcBef>
                <a:spcPts val="0"/>
              </a:spcBef>
              <a:spcAft>
                <a:spcPts val="0"/>
              </a:spcAft>
              <a:defRPr/>
            </a:pPr>
            <a:endParaRPr lang="en-US" sz="3190" kern="0" dirty="0">
              <a:solidFill>
                <a:srgbClr val="000000"/>
              </a:solidFill>
            </a:endParaRPr>
          </a:p>
        </p:txBody>
      </p:sp>
      <p:sp>
        <p:nvSpPr>
          <p:cNvPr id="15" name="TextBox 13"/>
          <p:cNvSpPr txBox="1">
            <a:spLocks noChangeArrowheads="1"/>
          </p:cNvSpPr>
          <p:nvPr>
            <p:custDataLst>
              <p:tags r:id="rId10"/>
            </p:custDataLst>
          </p:nvPr>
        </p:nvSpPr>
        <p:spPr bwMode="auto">
          <a:xfrm>
            <a:off x="6649660" y="3020695"/>
            <a:ext cx="2870200" cy="6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数据意识</a:t>
            </a:r>
            <a:r>
              <a:rPr lang="zh-CN" alt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应当</a:t>
            </a:r>
            <a:r>
              <a:rPr 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优先于</a:t>
            </a:r>
            <a:endParaRPr 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eaLnBrk="1" hangingPunct="1">
              <a:spcBef>
                <a:spcPct val="20000"/>
              </a:spcBef>
            </a:pPr>
            <a:r>
              <a:rPr 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数据技能</a:t>
            </a:r>
            <a:endParaRPr lang="en-US" sz="20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6" name="TextBox 13"/>
          <p:cNvSpPr txBox="1">
            <a:spLocks noChangeArrowheads="1"/>
          </p:cNvSpPr>
          <p:nvPr>
            <p:custDataLst>
              <p:tags r:id="rId11"/>
            </p:custDataLst>
          </p:nvPr>
        </p:nvSpPr>
        <p:spPr bwMode="auto">
          <a:xfrm>
            <a:off x="6649660" y="3879215"/>
            <a:ext cx="2870200" cy="94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6800" rIns="72000" bIns="4680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数据意识决定了我们分析的</a:t>
            </a:r>
            <a:r>
              <a:rPr lang="zh-CN" altLang="en-US"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价值、成果的质量</a:t>
            </a:r>
            <a:endParaRPr lang="zh-CN" altLang="en-US" sz="1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Freeform 103"/>
          <p:cNvSpPr>
            <a:spLocks noEditPoints="1"/>
          </p:cNvSpPr>
          <p:nvPr>
            <p:custDataLst>
              <p:tags r:id="rId12"/>
            </p:custDataLst>
          </p:nvPr>
        </p:nvSpPr>
        <p:spPr>
          <a:xfrm>
            <a:off x="7950901" y="487907"/>
            <a:ext cx="674092" cy="68266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6" h="117">
                <a:moveTo>
                  <a:pt x="46" y="91"/>
                </a:moveTo>
                <a:cubicBezTo>
                  <a:pt x="44" y="91"/>
                  <a:pt x="41" y="91"/>
                  <a:pt x="39" y="90"/>
                </a:cubicBezTo>
                <a:cubicBezTo>
                  <a:pt x="34" y="88"/>
                  <a:pt x="30" y="84"/>
                  <a:pt x="28" y="80"/>
                </a:cubicBezTo>
                <a:cubicBezTo>
                  <a:pt x="26" y="75"/>
                  <a:pt x="26" y="70"/>
                  <a:pt x="28" y="65"/>
                </a:cubicBezTo>
                <a:cubicBezTo>
                  <a:pt x="29" y="60"/>
                  <a:pt x="33" y="56"/>
                  <a:pt x="38" y="54"/>
                </a:cubicBezTo>
                <a:cubicBezTo>
                  <a:pt x="40" y="53"/>
                  <a:pt x="43" y="52"/>
                  <a:pt x="46" y="52"/>
                </a:cubicBezTo>
                <a:cubicBezTo>
                  <a:pt x="48" y="52"/>
                  <a:pt x="50" y="53"/>
                  <a:pt x="53" y="53"/>
                </a:cubicBezTo>
                <a:cubicBezTo>
                  <a:pt x="58" y="55"/>
                  <a:pt x="61" y="59"/>
                  <a:pt x="63" y="64"/>
                </a:cubicBezTo>
                <a:cubicBezTo>
                  <a:pt x="66" y="68"/>
                  <a:pt x="66" y="73"/>
                  <a:pt x="64" y="78"/>
                </a:cubicBezTo>
                <a:cubicBezTo>
                  <a:pt x="62" y="83"/>
                  <a:pt x="58" y="87"/>
                  <a:pt x="54" y="89"/>
                </a:cubicBezTo>
                <a:cubicBezTo>
                  <a:pt x="51" y="90"/>
                  <a:pt x="49" y="91"/>
                  <a:pt x="46" y="91"/>
                </a:cubicBezTo>
                <a:moveTo>
                  <a:pt x="55" y="27"/>
                </a:moveTo>
                <a:cubicBezTo>
                  <a:pt x="51" y="37"/>
                  <a:pt x="51" y="37"/>
                  <a:pt x="51" y="37"/>
                </a:cubicBezTo>
                <a:cubicBezTo>
                  <a:pt x="49" y="37"/>
                  <a:pt x="48" y="36"/>
                  <a:pt x="46" y="36"/>
                </a:cubicBezTo>
                <a:cubicBezTo>
                  <a:pt x="43" y="36"/>
                  <a:pt x="40" y="37"/>
                  <a:pt x="38" y="37"/>
                </a:cubicBezTo>
                <a:cubicBezTo>
                  <a:pt x="33" y="28"/>
                  <a:pt x="33" y="28"/>
                  <a:pt x="33" y="28"/>
                </a:cubicBezTo>
                <a:cubicBezTo>
                  <a:pt x="20" y="34"/>
                  <a:pt x="20" y="34"/>
                  <a:pt x="20" y="34"/>
                </a:cubicBezTo>
                <a:cubicBezTo>
                  <a:pt x="25" y="43"/>
                  <a:pt x="25" y="43"/>
                  <a:pt x="25" y="43"/>
                </a:cubicBezTo>
                <a:cubicBezTo>
                  <a:pt x="21" y="46"/>
                  <a:pt x="18" y="49"/>
                  <a:pt x="16" y="53"/>
                </a:cubicBezTo>
                <a:cubicBezTo>
                  <a:pt x="5" y="49"/>
                  <a:pt x="5" y="49"/>
                  <a:pt x="5" y="49"/>
                </a:cubicBezTo>
                <a:cubicBezTo>
                  <a:pt x="0" y="63"/>
                  <a:pt x="0" y="63"/>
                  <a:pt x="0" y="63"/>
                </a:cubicBezTo>
                <a:cubicBezTo>
                  <a:pt x="11" y="67"/>
                  <a:pt x="11" y="67"/>
                  <a:pt x="11" y="67"/>
                </a:cubicBezTo>
                <a:cubicBezTo>
                  <a:pt x="10" y="71"/>
                  <a:pt x="10" y="76"/>
                  <a:pt x="11" y="80"/>
                </a:cubicBezTo>
                <a:cubicBezTo>
                  <a:pt x="1" y="84"/>
                  <a:pt x="1" y="84"/>
                  <a:pt x="1" y="84"/>
                </a:cubicBezTo>
                <a:cubicBezTo>
                  <a:pt x="7" y="97"/>
                  <a:pt x="7" y="97"/>
                  <a:pt x="7" y="97"/>
                </a:cubicBezTo>
                <a:cubicBezTo>
                  <a:pt x="18" y="93"/>
                  <a:pt x="18" y="93"/>
                  <a:pt x="18" y="93"/>
                </a:cubicBezTo>
                <a:cubicBezTo>
                  <a:pt x="20" y="96"/>
                  <a:pt x="23" y="99"/>
                  <a:pt x="27" y="101"/>
                </a:cubicBezTo>
                <a:cubicBezTo>
                  <a:pt x="23" y="112"/>
                  <a:pt x="23" y="112"/>
                  <a:pt x="23" y="112"/>
                </a:cubicBezTo>
                <a:cubicBezTo>
                  <a:pt x="36" y="117"/>
                  <a:pt x="36" y="117"/>
                  <a:pt x="36" y="117"/>
                </a:cubicBezTo>
                <a:cubicBezTo>
                  <a:pt x="40" y="106"/>
                  <a:pt x="40" y="106"/>
                  <a:pt x="40" y="106"/>
                </a:cubicBezTo>
                <a:cubicBezTo>
                  <a:pt x="42" y="107"/>
                  <a:pt x="44" y="107"/>
                  <a:pt x="46" y="107"/>
                </a:cubicBezTo>
                <a:cubicBezTo>
                  <a:pt x="48" y="107"/>
                  <a:pt x="51" y="107"/>
                  <a:pt x="53" y="106"/>
                </a:cubicBezTo>
                <a:cubicBezTo>
                  <a:pt x="58" y="116"/>
                  <a:pt x="58" y="116"/>
                  <a:pt x="58" y="116"/>
                </a:cubicBezTo>
                <a:cubicBezTo>
                  <a:pt x="71" y="111"/>
                  <a:pt x="71" y="111"/>
                  <a:pt x="71" y="111"/>
                </a:cubicBezTo>
                <a:cubicBezTo>
                  <a:pt x="66" y="100"/>
                  <a:pt x="66" y="100"/>
                  <a:pt x="66" y="100"/>
                </a:cubicBezTo>
                <a:cubicBezTo>
                  <a:pt x="70" y="98"/>
                  <a:pt x="73" y="95"/>
                  <a:pt x="75" y="91"/>
                </a:cubicBezTo>
                <a:cubicBezTo>
                  <a:pt x="86" y="95"/>
                  <a:pt x="86" y="95"/>
                  <a:pt x="86" y="95"/>
                </a:cubicBezTo>
                <a:cubicBezTo>
                  <a:pt x="91" y="81"/>
                  <a:pt x="91" y="81"/>
                  <a:pt x="91" y="81"/>
                </a:cubicBezTo>
                <a:cubicBezTo>
                  <a:pt x="81" y="77"/>
                  <a:pt x="81" y="77"/>
                  <a:pt x="81" y="77"/>
                </a:cubicBezTo>
                <a:cubicBezTo>
                  <a:pt x="81" y="73"/>
                  <a:pt x="81" y="68"/>
                  <a:pt x="80" y="64"/>
                </a:cubicBezTo>
                <a:cubicBezTo>
                  <a:pt x="90" y="60"/>
                  <a:pt x="90" y="60"/>
                  <a:pt x="90" y="60"/>
                </a:cubicBezTo>
                <a:cubicBezTo>
                  <a:pt x="84" y="47"/>
                  <a:pt x="84" y="47"/>
                  <a:pt x="84" y="47"/>
                </a:cubicBezTo>
                <a:cubicBezTo>
                  <a:pt x="74" y="51"/>
                  <a:pt x="74" y="51"/>
                  <a:pt x="74" y="51"/>
                </a:cubicBezTo>
                <a:cubicBezTo>
                  <a:pt x="72" y="47"/>
                  <a:pt x="68" y="44"/>
                  <a:pt x="65" y="42"/>
                </a:cubicBezTo>
                <a:cubicBezTo>
                  <a:pt x="68" y="32"/>
                  <a:pt x="68" y="32"/>
                  <a:pt x="68" y="32"/>
                </a:cubicBezTo>
                <a:cubicBezTo>
                  <a:pt x="55" y="27"/>
                  <a:pt x="55" y="27"/>
                  <a:pt x="55" y="27"/>
                </a:cubicBezTo>
                <a:moveTo>
                  <a:pt x="94" y="32"/>
                </a:moveTo>
                <a:cubicBezTo>
                  <a:pt x="94" y="32"/>
                  <a:pt x="93" y="32"/>
                  <a:pt x="93" y="32"/>
                </a:cubicBezTo>
                <a:cubicBezTo>
                  <a:pt x="91" y="32"/>
                  <a:pt x="88" y="31"/>
                  <a:pt x="87" y="29"/>
                </a:cubicBezTo>
                <a:cubicBezTo>
                  <a:pt x="85" y="27"/>
                  <a:pt x="84" y="25"/>
                  <a:pt x="84" y="22"/>
                </a:cubicBezTo>
                <a:cubicBezTo>
                  <a:pt x="84" y="19"/>
                  <a:pt x="85" y="17"/>
                  <a:pt x="87" y="15"/>
                </a:cubicBezTo>
                <a:cubicBezTo>
                  <a:pt x="89" y="14"/>
                  <a:pt x="91" y="13"/>
                  <a:pt x="94" y="13"/>
                </a:cubicBezTo>
                <a:cubicBezTo>
                  <a:pt x="94" y="13"/>
                  <a:pt x="94" y="13"/>
                  <a:pt x="94" y="13"/>
                </a:cubicBezTo>
                <a:cubicBezTo>
                  <a:pt x="96" y="13"/>
                  <a:pt x="99" y="14"/>
                  <a:pt x="100" y="15"/>
                </a:cubicBezTo>
                <a:cubicBezTo>
                  <a:pt x="102" y="17"/>
                  <a:pt x="103" y="20"/>
                  <a:pt x="103" y="22"/>
                </a:cubicBezTo>
                <a:cubicBezTo>
                  <a:pt x="103" y="25"/>
                  <a:pt x="102" y="27"/>
                  <a:pt x="100" y="29"/>
                </a:cubicBezTo>
                <a:cubicBezTo>
                  <a:pt x="98" y="31"/>
                  <a:pt x="96" y="32"/>
                  <a:pt x="94" y="32"/>
                </a:cubicBezTo>
                <a:moveTo>
                  <a:pt x="90" y="0"/>
                </a:moveTo>
                <a:cubicBezTo>
                  <a:pt x="90" y="5"/>
                  <a:pt x="90" y="5"/>
                  <a:pt x="90" y="5"/>
                </a:cubicBezTo>
                <a:cubicBezTo>
                  <a:pt x="88" y="6"/>
                  <a:pt x="86" y="6"/>
                  <a:pt x="84" y="8"/>
                </a:cubicBezTo>
                <a:cubicBezTo>
                  <a:pt x="80" y="4"/>
                  <a:pt x="80" y="4"/>
                  <a:pt x="80" y="4"/>
                </a:cubicBezTo>
                <a:cubicBezTo>
                  <a:pt x="75" y="8"/>
                  <a:pt x="75" y="8"/>
                  <a:pt x="75" y="8"/>
                </a:cubicBezTo>
                <a:cubicBezTo>
                  <a:pt x="79" y="13"/>
                  <a:pt x="79" y="13"/>
                  <a:pt x="79" y="13"/>
                </a:cubicBezTo>
                <a:cubicBezTo>
                  <a:pt x="78" y="14"/>
                  <a:pt x="77" y="16"/>
                  <a:pt x="77" y="18"/>
                </a:cubicBezTo>
                <a:cubicBezTo>
                  <a:pt x="71" y="18"/>
                  <a:pt x="71" y="18"/>
                  <a:pt x="71" y="18"/>
                </a:cubicBezTo>
                <a:cubicBezTo>
                  <a:pt x="71" y="25"/>
                  <a:pt x="71" y="25"/>
                  <a:pt x="71" y="25"/>
                </a:cubicBezTo>
                <a:cubicBezTo>
                  <a:pt x="77" y="25"/>
                  <a:pt x="77" y="25"/>
                  <a:pt x="77" y="25"/>
                </a:cubicBezTo>
                <a:cubicBezTo>
                  <a:pt x="77" y="28"/>
                  <a:pt x="78" y="30"/>
                  <a:pt x="79" y="31"/>
                </a:cubicBezTo>
                <a:cubicBezTo>
                  <a:pt x="75" y="35"/>
                  <a:pt x="75" y="35"/>
                  <a:pt x="75" y="35"/>
                </a:cubicBezTo>
                <a:cubicBezTo>
                  <a:pt x="80" y="40"/>
                  <a:pt x="80" y="40"/>
                  <a:pt x="80" y="40"/>
                </a:cubicBezTo>
                <a:cubicBezTo>
                  <a:pt x="84" y="36"/>
                  <a:pt x="84" y="36"/>
                  <a:pt x="84" y="36"/>
                </a:cubicBezTo>
                <a:cubicBezTo>
                  <a:pt x="85" y="38"/>
                  <a:pt x="87" y="38"/>
                  <a:pt x="90" y="39"/>
                </a:cubicBezTo>
                <a:cubicBezTo>
                  <a:pt x="90" y="44"/>
                  <a:pt x="90" y="44"/>
                  <a:pt x="90" y="44"/>
                </a:cubicBezTo>
                <a:cubicBezTo>
                  <a:pt x="97" y="45"/>
                  <a:pt x="97" y="45"/>
                  <a:pt x="97" y="45"/>
                </a:cubicBezTo>
                <a:cubicBezTo>
                  <a:pt x="97" y="39"/>
                  <a:pt x="97" y="39"/>
                  <a:pt x="97" y="39"/>
                </a:cubicBezTo>
                <a:cubicBezTo>
                  <a:pt x="99" y="39"/>
                  <a:pt x="101" y="38"/>
                  <a:pt x="103" y="37"/>
                </a:cubicBezTo>
                <a:cubicBezTo>
                  <a:pt x="106" y="41"/>
                  <a:pt x="106" y="41"/>
                  <a:pt x="106" y="41"/>
                </a:cubicBezTo>
                <a:cubicBezTo>
                  <a:pt x="111" y="36"/>
                  <a:pt x="111" y="36"/>
                  <a:pt x="111" y="36"/>
                </a:cubicBezTo>
                <a:cubicBezTo>
                  <a:pt x="108" y="32"/>
                  <a:pt x="108" y="32"/>
                  <a:pt x="108" y="32"/>
                </a:cubicBezTo>
                <a:cubicBezTo>
                  <a:pt x="109" y="30"/>
                  <a:pt x="110" y="28"/>
                  <a:pt x="110" y="26"/>
                </a:cubicBezTo>
                <a:cubicBezTo>
                  <a:pt x="116" y="26"/>
                  <a:pt x="116" y="26"/>
                  <a:pt x="116" y="26"/>
                </a:cubicBezTo>
                <a:cubicBezTo>
                  <a:pt x="116" y="19"/>
                  <a:pt x="116" y="19"/>
                  <a:pt x="116" y="19"/>
                </a:cubicBezTo>
                <a:cubicBezTo>
                  <a:pt x="111" y="19"/>
                  <a:pt x="111" y="19"/>
                  <a:pt x="111" y="19"/>
                </a:cubicBezTo>
                <a:cubicBezTo>
                  <a:pt x="110" y="17"/>
                  <a:pt x="109" y="15"/>
                  <a:pt x="108" y="13"/>
                </a:cubicBezTo>
                <a:cubicBezTo>
                  <a:pt x="112" y="9"/>
                  <a:pt x="112" y="9"/>
                  <a:pt x="112" y="9"/>
                </a:cubicBezTo>
                <a:cubicBezTo>
                  <a:pt x="107" y="4"/>
                  <a:pt x="107" y="4"/>
                  <a:pt x="107" y="4"/>
                </a:cubicBezTo>
                <a:cubicBezTo>
                  <a:pt x="103" y="8"/>
                  <a:pt x="103" y="8"/>
                  <a:pt x="103" y="8"/>
                </a:cubicBezTo>
                <a:cubicBezTo>
                  <a:pt x="101" y="6"/>
                  <a:pt x="99" y="6"/>
                  <a:pt x="97" y="5"/>
                </a:cubicBezTo>
                <a:cubicBezTo>
                  <a:pt x="97" y="0"/>
                  <a:pt x="97" y="0"/>
                  <a:pt x="97" y="0"/>
                </a:cubicBezTo>
                <a:cubicBezTo>
                  <a:pt x="90" y="0"/>
                  <a:pt x="90" y="0"/>
                  <a:pt x="90" y="0"/>
                </a:cubicBezTo>
              </a:path>
            </a:pathLst>
          </a:custGeom>
          <a:solidFill>
            <a:srgbClr val="FFFFFF"/>
          </a:solidFill>
          <a:ln w="9525">
            <a:noFill/>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p:bldP spid="10" grpId="1"/>
      <p:bldP spid="11" grpId="0"/>
      <p:bldP spid="11" grpId="1"/>
      <p:bldP spid="12" grpId="0" bldLvl="0" animBg="1"/>
      <p:bldP spid="12" grpId="1" animBg="1"/>
      <p:bldP spid="14" grpId="0" bldLvl="0" animBg="1"/>
      <p:bldP spid="14" grpId="1" animBg="1"/>
      <p:bldP spid="15" grpId="0"/>
      <p:bldP spid="15" grpId="1"/>
      <p:bldP spid="16" grpId="0"/>
      <p:bldP spid="16" grpId="1"/>
      <p:bldP spid="22" grpId="0" bldLvl="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grpSp>
        <p:nvGrpSpPr>
          <p:cNvPr id="8" name="组合 7"/>
          <p:cNvGrpSpPr/>
          <p:nvPr/>
        </p:nvGrpSpPr>
        <p:grpSpPr>
          <a:xfrm>
            <a:off x="1457325" y="1868479"/>
            <a:ext cx="3790950" cy="2789246"/>
            <a:chOff x="1543050" y="3499694"/>
            <a:chExt cx="3543300" cy="2596305"/>
          </a:xfrm>
        </p:grpSpPr>
        <p:sp>
          <p:nvSpPr>
            <p:cNvPr id="4" name="TextBox 3"/>
            <p:cNvSpPr txBox="1"/>
            <p:nvPr/>
          </p:nvSpPr>
          <p:spPr>
            <a:xfrm>
              <a:off x="2149274" y="3951460"/>
              <a:ext cx="2346613" cy="1575677"/>
            </a:xfrm>
            <a:prstGeom prst="rect">
              <a:avLst/>
            </a:prstGeom>
            <a:noFill/>
          </p:spPr>
          <p:txBody>
            <a:bodyPr wrap="none" rtlCol="0">
              <a:spAutoFit/>
            </a:bodyPr>
            <a:lstStyle/>
            <a:p>
              <a:r>
                <a:rPr lang="en-US" altLang="zh-CN" sz="4000" b="1" dirty="0" smtClean="0">
                  <a:solidFill>
                    <a:srgbClr val="00A4ED"/>
                  </a:solidFill>
                  <a:latin typeface="微软雅黑" panose="020B0503020204020204" pitchFamily="34" charset="-122"/>
                  <a:ea typeface="微软雅黑" panose="020B0503020204020204" pitchFamily="34" charset="-122"/>
                </a:rPr>
                <a:t>2021</a:t>
              </a:r>
              <a:r>
                <a:rPr lang="zh-CN" altLang="en-US" sz="4000" b="1" dirty="0" smtClean="0">
                  <a:solidFill>
                    <a:srgbClr val="00A4ED"/>
                  </a:solidFill>
                  <a:latin typeface="微软雅黑" panose="020B0503020204020204" pitchFamily="34" charset="-122"/>
                  <a:ea typeface="微软雅黑" panose="020B0503020204020204" pitchFamily="34" charset="-122"/>
                </a:rPr>
                <a:t>年</a:t>
              </a:r>
              <a:endParaRPr lang="en-US" altLang="zh-CN" sz="4000" b="1" dirty="0">
                <a:solidFill>
                  <a:srgbClr val="00A4ED"/>
                </a:solidFill>
                <a:latin typeface="微软雅黑" panose="020B0503020204020204" pitchFamily="34" charset="-122"/>
                <a:ea typeface="微软雅黑" panose="020B0503020204020204" pitchFamily="34" charset="-122"/>
              </a:endParaRPr>
            </a:p>
            <a:p>
              <a:r>
                <a:rPr lang="zh-CN" altLang="en-US" sz="3200" b="1" dirty="0" smtClean="0">
                  <a:solidFill>
                    <a:srgbClr val="00A4ED"/>
                  </a:solidFill>
                  <a:latin typeface="微软雅黑" panose="020B0503020204020204" pitchFamily="34" charset="-122"/>
                  <a:ea typeface="微软雅黑" panose="020B0503020204020204" pitchFamily="34" charset="-122"/>
                </a:rPr>
                <a:t>北京人口数</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r>
                <a:rPr lang="en-US" altLang="zh-CN" sz="3200" b="1" dirty="0" smtClean="0">
                  <a:solidFill>
                    <a:srgbClr val="00A4ED"/>
                  </a:solidFill>
                  <a:latin typeface="微软雅黑" panose="020B0503020204020204" pitchFamily="34" charset="-122"/>
                  <a:ea typeface="微软雅黑" panose="020B0503020204020204" pitchFamily="34" charset="-122"/>
                </a:rPr>
                <a:t>2188.6</a:t>
              </a:r>
              <a:r>
                <a:rPr lang="zh-CN" altLang="en-US" sz="3200" b="1" dirty="0" smtClean="0">
                  <a:solidFill>
                    <a:srgbClr val="00A4ED"/>
                  </a:solidFill>
                  <a:latin typeface="微软雅黑" panose="020B0503020204020204" pitchFamily="34" charset="-122"/>
                  <a:ea typeface="微软雅黑" panose="020B0503020204020204" pitchFamily="34" charset="-122"/>
                </a:rPr>
                <a:t>万人 </a:t>
              </a:r>
              <a:endParaRPr lang="zh-CN" altLang="en-US" sz="3200" b="1" dirty="0">
                <a:solidFill>
                  <a:srgbClr val="00A4ED"/>
                </a:solidFill>
                <a:latin typeface="微软雅黑" panose="020B0503020204020204" pitchFamily="34" charset="-122"/>
                <a:ea typeface="微软雅黑" panose="020B0503020204020204" pitchFamily="34" charset="-122"/>
              </a:endParaRPr>
            </a:p>
          </p:txBody>
        </p:sp>
        <p:sp>
          <p:nvSpPr>
            <p:cNvPr id="5" name="椭圆 4"/>
            <p:cNvSpPr/>
            <p:nvPr/>
          </p:nvSpPr>
          <p:spPr>
            <a:xfrm>
              <a:off x="1543050" y="3499694"/>
              <a:ext cx="3543300" cy="2596305"/>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6648451" y="1951763"/>
            <a:ext cx="3933824" cy="2678966"/>
            <a:chOff x="6019801" y="3314699"/>
            <a:chExt cx="3657600" cy="2486025"/>
          </a:xfrm>
        </p:grpSpPr>
        <p:sp>
          <p:nvSpPr>
            <p:cNvPr id="10" name="TextBox 9"/>
            <p:cNvSpPr txBox="1"/>
            <p:nvPr/>
          </p:nvSpPr>
          <p:spPr>
            <a:xfrm>
              <a:off x="6792314" y="3679954"/>
              <a:ext cx="2456550" cy="1456612"/>
            </a:xfrm>
            <a:prstGeom prst="rect">
              <a:avLst/>
            </a:prstGeom>
            <a:noFill/>
          </p:spPr>
          <p:txBody>
            <a:bodyPr wrap="none" rtlCol="0">
              <a:spAutoFit/>
            </a:bodyPr>
            <a:lstStyle/>
            <a:p>
              <a:r>
                <a:rPr lang="en-US" altLang="zh-CN" sz="3200" b="1" dirty="0" smtClean="0">
                  <a:solidFill>
                    <a:srgbClr val="00A4ED"/>
                  </a:solidFill>
                  <a:latin typeface="微软雅黑" panose="020B0503020204020204" pitchFamily="34" charset="-122"/>
                  <a:ea typeface="微软雅黑" panose="020B0503020204020204" pitchFamily="34" charset="-122"/>
                </a:rPr>
                <a:t>2021</a:t>
              </a:r>
              <a:r>
                <a:rPr lang="zh-CN" altLang="en-US" sz="3200" b="1" dirty="0" smtClean="0">
                  <a:solidFill>
                    <a:srgbClr val="00A4ED"/>
                  </a:solidFill>
                  <a:latin typeface="微软雅黑" panose="020B0503020204020204" pitchFamily="34" charset="-122"/>
                  <a:ea typeface="微软雅黑" panose="020B0503020204020204" pitchFamily="34" charset="-122"/>
                </a:rPr>
                <a:t>年</a:t>
              </a:r>
              <a:endParaRPr lang="en-US" altLang="zh-CN" sz="3200" b="1" dirty="0">
                <a:solidFill>
                  <a:srgbClr val="00A4ED"/>
                </a:solidFill>
                <a:latin typeface="微软雅黑" panose="020B0503020204020204" pitchFamily="34" charset="-122"/>
                <a:ea typeface="微软雅黑" panose="020B0503020204020204" pitchFamily="34" charset="-122"/>
              </a:endParaRPr>
            </a:p>
            <a:p>
              <a:r>
                <a:rPr lang="zh-CN" altLang="en-US" sz="3200" b="1" dirty="0" smtClean="0">
                  <a:solidFill>
                    <a:srgbClr val="00A4ED"/>
                  </a:solidFill>
                  <a:latin typeface="微软雅黑" panose="020B0503020204020204" pitchFamily="34" charset="-122"/>
                  <a:ea typeface="微软雅黑" panose="020B0503020204020204" pitchFamily="34" charset="-122"/>
                </a:rPr>
                <a:t>北京人口数</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r>
                <a:rPr lang="en-US" altLang="zh-CN" sz="3200" b="1" dirty="0" smtClean="0">
                  <a:solidFill>
                    <a:srgbClr val="00A4ED"/>
                  </a:solidFill>
                  <a:latin typeface="微软雅黑" panose="020B0503020204020204" pitchFamily="34" charset="-122"/>
                  <a:ea typeface="微软雅黑" panose="020B0503020204020204" pitchFamily="34" charset="-122"/>
                </a:rPr>
                <a:t>1413.55</a:t>
              </a:r>
              <a:r>
                <a:rPr lang="zh-CN" altLang="en-US" sz="3200" b="1" dirty="0" smtClean="0">
                  <a:solidFill>
                    <a:srgbClr val="00A4ED"/>
                  </a:solidFill>
                  <a:latin typeface="微软雅黑" panose="020B0503020204020204" pitchFamily="34" charset="-122"/>
                  <a:ea typeface="微软雅黑" panose="020B0503020204020204" pitchFamily="34" charset="-122"/>
                </a:rPr>
                <a:t>万人</a:t>
              </a:r>
              <a:endParaRPr lang="zh-CN" altLang="en-US" sz="3200" b="1" dirty="0">
                <a:solidFill>
                  <a:srgbClr val="00A4ED"/>
                </a:solidFill>
                <a:latin typeface="微软雅黑" panose="020B0503020204020204" pitchFamily="34" charset="-122"/>
                <a:ea typeface="微软雅黑" panose="020B0503020204020204" pitchFamily="34" charset="-122"/>
              </a:endParaRPr>
            </a:p>
          </p:txBody>
        </p:sp>
        <p:sp>
          <p:nvSpPr>
            <p:cNvPr id="11" name="椭圆 10"/>
            <p:cNvSpPr/>
            <p:nvPr/>
          </p:nvSpPr>
          <p:spPr>
            <a:xfrm>
              <a:off x="6019801" y="3314699"/>
              <a:ext cx="3657600" cy="2486025"/>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fld>
            <a:endParaRPr lang="zh-CN" altLang="en-US"/>
          </a:p>
        </p:txBody>
      </p:sp>
      <p:sp>
        <p:nvSpPr>
          <p:cNvPr id="3" name="矩形 2"/>
          <p:cNvSpPr/>
          <p:nvPr/>
        </p:nvSpPr>
        <p:spPr>
          <a:xfrm>
            <a:off x="893343" y="956122"/>
            <a:ext cx="5476875" cy="2123658"/>
          </a:xfrm>
          <a:prstGeom prst="rect">
            <a:avLst/>
          </a:prstGeom>
        </p:spPr>
        <p:txBody>
          <a:bodyPr wrap="square">
            <a:spAutoFit/>
          </a:bodyPr>
          <a:lstStyle/>
          <a:p>
            <a:pPr algn="ctr"/>
            <a:r>
              <a:rPr lang="zh-CN" altLang="en-US" sz="3600" b="1" dirty="0" smtClean="0">
                <a:solidFill>
                  <a:srgbClr val="C00000"/>
                </a:solidFill>
                <a:latin typeface="微软雅黑" panose="020B0503020204020204" pitchFamily="34" charset="-122"/>
                <a:ea typeface="微软雅黑" panose="020B0503020204020204" pitchFamily="34" charset="-122"/>
              </a:rPr>
              <a:t>北京市统计局公布</a:t>
            </a:r>
            <a:endParaRPr lang="en-US" altLang="zh-CN" sz="3600" b="1" dirty="0" smtClean="0">
              <a:solidFill>
                <a:srgbClr val="C00000"/>
              </a:solidFill>
              <a:latin typeface="微软雅黑" panose="020B0503020204020204" pitchFamily="34" charset="-122"/>
              <a:ea typeface="微软雅黑" panose="020B0503020204020204" pitchFamily="34" charset="-122"/>
            </a:endParaRPr>
          </a:p>
          <a:p>
            <a:pPr algn="ctr"/>
            <a:r>
              <a:rPr lang="en-US" altLang="zh-CN" sz="3200" b="1" dirty="0" smtClean="0">
                <a:solidFill>
                  <a:srgbClr val="00A4ED"/>
                </a:solidFill>
                <a:latin typeface="微软雅黑" panose="020B0503020204020204" pitchFamily="34" charset="-122"/>
                <a:ea typeface="微软雅黑" panose="020B0503020204020204" pitchFamily="34" charset="-122"/>
              </a:rPr>
              <a:t>2021</a:t>
            </a:r>
            <a:r>
              <a:rPr lang="zh-CN" altLang="en-US" sz="3200" b="1" dirty="0" smtClean="0">
                <a:solidFill>
                  <a:srgbClr val="00A4ED"/>
                </a:solidFill>
                <a:latin typeface="微软雅黑" panose="020B0503020204020204" pitchFamily="34" charset="-122"/>
                <a:ea typeface="微软雅黑" panose="020B0503020204020204" pitchFamily="34" charset="-122"/>
              </a:rPr>
              <a:t>年北京</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pPr algn="ctr"/>
            <a:r>
              <a:rPr lang="zh-CN" altLang="en-US" sz="3200" b="1" dirty="0" smtClean="0">
                <a:solidFill>
                  <a:srgbClr val="FFC000"/>
                </a:solidFill>
                <a:latin typeface="微软雅黑" panose="020B0503020204020204" pitchFamily="34" charset="-122"/>
                <a:ea typeface="微软雅黑" panose="020B0503020204020204" pitchFamily="34" charset="-122"/>
              </a:rPr>
              <a:t>年末</a:t>
            </a:r>
            <a:r>
              <a:rPr lang="zh-CN" altLang="en-US" sz="3200" b="1" dirty="0" smtClean="0">
                <a:solidFill>
                  <a:srgbClr val="00B050"/>
                </a:solidFill>
                <a:latin typeface="微软雅黑" panose="020B0503020204020204" pitchFamily="34" charset="-122"/>
                <a:ea typeface="微软雅黑" panose="020B0503020204020204" pitchFamily="34" charset="-122"/>
              </a:rPr>
              <a:t>常住</a:t>
            </a:r>
            <a:r>
              <a:rPr lang="zh-CN" altLang="en-US" sz="3200" b="1" dirty="0" smtClean="0">
                <a:solidFill>
                  <a:srgbClr val="00A4ED"/>
                </a:solidFill>
                <a:latin typeface="微软雅黑" panose="020B0503020204020204" pitchFamily="34" charset="-122"/>
                <a:ea typeface="微软雅黑" panose="020B0503020204020204" pitchFamily="34" charset="-122"/>
              </a:rPr>
              <a:t>人口数</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pPr algn="ctr"/>
            <a:r>
              <a:rPr lang="en-US" altLang="zh-CN" sz="3200" b="1" dirty="0" smtClean="0">
                <a:solidFill>
                  <a:srgbClr val="00A4ED"/>
                </a:solidFill>
                <a:latin typeface="微软雅黑" panose="020B0503020204020204" pitchFamily="34" charset="-122"/>
                <a:ea typeface="微软雅黑" panose="020B0503020204020204" pitchFamily="34" charset="-122"/>
              </a:rPr>
              <a:t>2188.6</a:t>
            </a:r>
            <a:r>
              <a:rPr lang="zh-CN" altLang="en-US" sz="3200" b="1" dirty="0" smtClean="0">
                <a:solidFill>
                  <a:srgbClr val="00A4ED"/>
                </a:solidFill>
                <a:latin typeface="微软雅黑" panose="020B0503020204020204" pitchFamily="34" charset="-122"/>
                <a:ea typeface="微软雅黑" panose="020B0503020204020204" pitchFamily="34" charset="-122"/>
              </a:rPr>
              <a:t>万人 </a:t>
            </a:r>
            <a:endParaRPr lang="zh-CN" altLang="en-US" sz="3200" b="1" dirty="0">
              <a:solidFill>
                <a:srgbClr val="00A4ED"/>
              </a:solidFill>
              <a:latin typeface="微软雅黑" panose="020B0503020204020204" pitchFamily="34" charset="-122"/>
              <a:ea typeface="微软雅黑" panose="020B0503020204020204" pitchFamily="34" charset="-122"/>
            </a:endParaRPr>
          </a:p>
        </p:txBody>
      </p:sp>
      <p:sp>
        <p:nvSpPr>
          <p:cNvPr id="7" name="矩形 6"/>
          <p:cNvSpPr/>
          <p:nvPr/>
        </p:nvSpPr>
        <p:spPr>
          <a:xfrm>
            <a:off x="5930699" y="4194622"/>
            <a:ext cx="6096000" cy="2123658"/>
          </a:xfrm>
          <a:prstGeom prst="rect">
            <a:avLst/>
          </a:prstGeom>
        </p:spPr>
        <p:txBody>
          <a:bodyPr>
            <a:spAutoFit/>
          </a:bodyPr>
          <a:lstStyle/>
          <a:p>
            <a:pPr algn="ctr"/>
            <a:r>
              <a:rPr lang="zh-CN" altLang="en-US" sz="3600" b="1" dirty="0" smtClean="0">
                <a:solidFill>
                  <a:srgbClr val="C00000"/>
                </a:solidFill>
                <a:latin typeface="微软雅黑" panose="020B0503020204020204" pitchFamily="34" charset="-122"/>
                <a:ea typeface="微软雅黑" panose="020B0503020204020204" pitchFamily="34" charset="-122"/>
              </a:rPr>
              <a:t>北京市公安局公布</a:t>
            </a:r>
            <a:endParaRPr lang="en-US" altLang="zh-CN" sz="3600" b="1" dirty="0" smtClean="0">
              <a:solidFill>
                <a:srgbClr val="C00000"/>
              </a:solidFill>
              <a:latin typeface="微软雅黑" panose="020B0503020204020204" pitchFamily="34" charset="-122"/>
              <a:ea typeface="微软雅黑" panose="020B0503020204020204" pitchFamily="34" charset="-122"/>
            </a:endParaRPr>
          </a:p>
          <a:p>
            <a:pPr algn="ctr"/>
            <a:r>
              <a:rPr lang="en-US" altLang="zh-CN" sz="3200" b="1" dirty="0" smtClean="0">
                <a:solidFill>
                  <a:srgbClr val="00A4ED"/>
                </a:solidFill>
                <a:latin typeface="微软雅黑" panose="020B0503020204020204" pitchFamily="34" charset="-122"/>
                <a:ea typeface="微软雅黑" panose="020B0503020204020204" pitchFamily="34" charset="-122"/>
              </a:rPr>
              <a:t>2021</a:t>
            </a:r>
            <a:r>
              <a:rPr lang="zh-CN" altLang="en-US" sz="3200" b="1" dirty="0" smtClean="0">
                <a:solidFill>
                  <a:srgbClr val="00A4ED"/>
                </a:solidFill>
                <a:latin typeface="微软雅黑" panose="020B0503020204020204" pitchFamily="34" charset="-122"/>
                <a:ea typeface="微软雅黑" panose="020B0503020204020204" pitchFamily="34" charset="-122"/>
              </a:rPr>
              <a:t>年北京</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pPr algn="ctr"/>
            <a:r>
              <a:rPr lang="zh-CN" altLang="en-US" sz="3200" b="1" dirty="0" smtClean="0">
                <a:solidFill>
                  <a:srgbClr val="FFC000"/>
                </a:solidFill>
                <a:latin typeface="微软雅黑" panose="020B0503020204020204" pitchFamily="34" charset="-122"/>
                <a:ea typeface="微软雅黑" panose="020B0503020204020204" pitchFamily="34" charset="-122"/>
              </a:rPr>
              <a:t>年末</a:t>
            </a:r>
            <a:r>
              <a:rPr lang="zh-CN" altLang="en-US" sz="3200" b="1" dirty="0">
                <a:solidFill>
                  <a:srgbClr val="00B050"/>
                </a:solidFill>
                <a:latin typeface="微软雅黑" panose="020B0503020204020204" pitchFamily="34" charset="-122"/>
                <a:ea typeface="微软雅黑" panose="020B0503020204020204" pitchFamily="34" charset="-122"/>
              </a:rPr>
              <a:t>户籍</a:t>
            </a:r>
            <a:r>
              <a:rPr lang="zh-CN" altLang="en-US" sz="3200" b="1" dirty="0" smtClean="0">
                <a:solidFill>
                  <a:srgbClr val="00A4ED"/>
                </a:solidFill>
                <a:latin typeface="微软雅黑" panose="020B0503020204020204" pitchFamily="34" charset="-122"/>
                <a:ea typeface="微软雅黑" panose="020B0503020204020204" pitchFamily="34" charset="-122"/>
              </a:rPr>
              <a:t>人口数</a:t>
            </a:r>
            <a:endParaRPr lang="en-US" altLang="zh-CN" sz="3200" b="1" dirty="0" smtClean="0">
              <a:solidFill>
                <a:srgbClr val="00A4ED"/>
              </a:solidFill>
              <a:latin typeface="微软雅黑" panose="020B0503020204020204" pitchFamily="34" charset="-122"/>
              <a:ea typeface="微软雅黑" panose="020B0503020204020204" pitchFamily="34" charset="-122"/>
            </a:endParaRPr>
          </a:p>
          <a:p>
            <a:pPr algn="ctr"/>
            <a:r>
              <a:rPr lang="en-US" altLang="zh-CN" sz="3200" b="1" dirty="0" smtClean="0">
                <a:solidFill>
                  <a:srgbClr val="00A4ED"/>
                </a:solidFill>
                <a:latin typeface="微软雅黑" panose="020B0503020204020204" pitchFamily="34" charset="-122"/>
                <a:ea typeface="微软雅黑" panose="020B0503020204020204" pitchFamily="34" charset="-122"/>
              </a:rPr>
              <a:t>1413.55</a:t>
            </a:r>
            <a:r>
              <a:rPr lang="zh-CN" altLang="en-US" sz="3200" b="1" dirty="0" smtClean="0">
                <a:solidFill>
                  <a:srgbClr val="00A4ED"/>
                </a:solidFill>
                <a:latin typeface="微软雅黑" panose="020B0503020204020204" pitchFamily="34" charset="-122"/>
                <a:ea typeface="微软雅黑" panose="020B0503020204020204" pitchFamily="34" charset="-122"/>
              </a:rPr>
              <a:t>万人 </a:t>
            </a:r>
            <a:endParaRPr lang="zh-CN" altLang="en-US" sz="3200" b="1" dirty="0">
              <a:solidFill>
                <a:srgbClr val="00A4ED"/>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0577" y="3079780"/>
            <a:ext cx="4535798" cy="367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652" y="815578"/>
            <a:ext cx="5099498" cy="337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6442.1023622047242,&quot;width&quot;:19200}"/>
  <p:tag name="KSO_WM_FULL_TEXT_BEAUTIFY_COPY_ID" val="18"/>
</p:tagLst>
</file>

<file path=ppt/tags/tag10.xml><?xml version="1.0" encoding="utf-8"?>
<p:tagLst xmlns:p="http://schemas.openxmlformats.org/presentationml/2006/main">
  <p:tag name="KSO_WM_FULL_TEXT_BEAUTIFY_COPY_ID" val="150995200"/>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1_1"/>
  <p:tag name="KSO_WM_UNIT_ID" val="diagram20168796_2*l_h_i*1_1_1"/>
  <p:tag name="KSO_WM_UNIT_LAYERLEVEL" val="1_1_1"/>
  <p:tag name="KSO_WM_DIAGRAM_GROUP_CODE" val="l1-1"/>
  <p:tag name="KSO_WM_UNIT_LINE_FORE_SCHEMECOLOR_INDEX" val="5"/>
  <p:tag name="KSO_WM_UNIT_LINE_FILL_TYPE" val="2"/>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1_2"/>
  <p:tag name="KSO_WM_UNIT_ID" val="diagram20168796_2*l_h_i*1_1_2"/>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1_3"/>
  <p:tag name="KSO_WM_UNIT_ID" val="diagram20168796_2*l_h_i*1_1_3"/>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a"/>
  <p:tag name="KSO_WM_UNIT_INDEX" val="1_1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ID" val="diagram20168796_2*l_h_a*1_1_1"/>
  <p:tag name="KSO_WM_UNIT_TEXT_FILL_FORE_SCHEMECOLOR_INDEX" val="14"/>
  <p:tag name="KSO_WM_UNIT_TEXT_FILL_TYPE" val="1"/>
</p:tagLst>
</file>

<file path=ppt/tags/tag2.xml><?xml version="1.0" encoding="utf-8"?>
<p:tagLst xmlns:p="http://schemas.openxmlformats.org/presentationml/2006/main">
  <p:tag name="KSO_WM_FULL_TEXT_BEAUTIFY_COPY_ID" val="19"/>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f"/>
  <p:tag name="KSO_WM_UNIT_INDEX" val="1_1_1"/>
  <p:tag name="KSO_WM_UNIT_LAYERLEVEL" val="1_1_1"/>
  <p:tag name="KSO_WM_UNIT_VALUE" val="44"/>
  <p:tag name="KSO_WM_UNIT_HIGHLIGHT" val="0"/>
  <p:tag name="KSO_WM_UNIT_COMPATIBLE" val="0"/>
  <p:tag name="KSO_WM_UNIT_CLEAR" val="0"/>
  <p:tag name="KSO_WM_UNIT_PRESET_TEXT_INDEX" val="4"/>
  <p:tag name="KSO_WM_UNIT_PRESET_TEXT_LEN" val="36"/>
  <p:tag name="KSO_WM_DIAGRAM_GROUP_CODE" val="l1-1"/>
  <p:tag name="KSO_WM_UNIT_ID" val="diagram20168796_2*l_h_f*1_1_1"/>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2_1"/>
  <p:tag name="KSO_WM_UNIT_ID" val="diagram20168796_2*l_h_i*1_2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2_2"/>
  <p:tag name="KSO_WM_UNIT_ID" val="diagram20168796_2*l_h_i*1_2_2"/>
  <p:tag name="KSO_WM_UNIT_LAYERLEVEL" val="1_1_1"/>
  <p:tag name="KSO_WM_DIAGRAM_GROUP_CODE" val="l1-1"/>
  <p:tag name="KSO_WM_UNIT_FILL_FORE_SCHEMECOLOR_INDEX" val="5"/>
  <p:tag name="KSO_WM_UNI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i"/>
  <p:tag name="KSO_WM_UNIT_INDEX" val="1_2_3"/>
  <p:tag name="KSO_WM_UNIT_ID" val="diagram20168796_2*l_h_i*1_2_3"/>
  <p:tag name="KSO_WM_UNIT_LAYERLEVEL" val="1_1_1"/>
  <p:tag name="KSO_WM_DIAGRAM_GROUP_CODE" val="l1-1"/>
  <p:tag name="KSO_WM_UNIT_LINE_FORE_SCHEMECOLOR_INDEX" val="5"/>
  <p:tag name="KSO_WM_UNIT_LINE_FILL_TYPE" val="2"/>
  <p:tag name="KSO_WM_UNIT_TEXT_FILL_FORE_SCHEMECOLOR_INDEX" val="14"/>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a"/>
  <p:tag name="KSO_WM_UNIT_INDEX" val="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ID" val="diagram20168796_2*l_h_a*1_2_1"/>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68796"/>
  <p:tag name="KSO_WM_UNIT_TYPE" val="l_h_f"/>
  <p:tag name="KSO_WM_UNIT_INDEX" val="1_2_1"/>
  <p:tag name="KSO_WM_UNIT_LAYERLEVEL" val="1_1_1"/>
  <p:tag name="KSO_WM_UNIT_VALUE" val="44"/>
  <p:tag name="KSO_WM_UNIT_HIGHLIGHT" val="0"/>
  <p:tag name="KSO_WM_UNIT_COMPATIBLE" val="0"/>
  <p:tag name="KSO_WM_UNIT_CLEAR" val="0"/>
  <p:tag name="KSO_WM_UNIT_PRESET_TEXT_INDEX" val="4"/>
  <p:tag name="KSO_WM_UNIT_PRESET_TEXT_LEN" val="36"/>
  <p:tag name="KSO_WM_DIAGRAM_GROUP_CODE" val="l1-1"/>
  <p:tag name="KSO_WM_UNIT_ID" val="diagram20168796_2*l_h_f*1_2_1"/>
  <p:tag name="KSO_WM_UNIT_TEXT_FILL_FORE_SCHEMECOLOR_INDEX" val="14"/>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68802"/>
  <p:tag name="KSO_WM_UNIT_TYPE" val="l_h_i"/>
  <p:tag name="KSO_WM_UNIT_INDEX" val="1_5_2"/>
  <p:tag name="KSO_WM_UNIT_ID" val="diagram20168802_6*l_h_i*1_5_2"/>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FULL_TEXT_BEAUTIFY_COPY_ID" val="20"/>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FULL_TEXT_BEAUTIFY_COPY_ID" val="2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FULL_TEXT_BEAUTIFY_COPY_ID" val="24"/>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ISLIDE.VECTOR" val="#340101;#379220;#418789;"/>
</p:tagLst>
</file>

<file path=ppt/tags/tag6.xml><?xml version="1.0" encoding="utf-8"?>
<p:tagLst xmlns:p="http://schemas.openxmlformats.org/presentationml/2006/main">
  <p:tag name="KSO_WM_FULL_TEXT_BEAUTIFY_COPY_ID" val="9"/>
</p:tagLst>
</file>

<file path=ppt/tags/tag60.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465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465"/>
  <p:tag name="KSO_WM_UNIT_VALUE" val="318"/>
  <p:tag name="KSO_WM_TEMPLATE_ASSEMBLE_XID" val="5f996c0fe01a7e847d6edd4f"/>
  <p:tag name="KSO_WM_TEMPLATE_ASSEMBLE_GROUPID" val="5f996c0fe01a7e847d6edd4f"/>
</p:tagLst>
</file>

<file path=ppt/tags/tag62.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2465_1*i*2"/>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996c0fe01a7e847d6edd4f"/>
  <p:tag name="KSO_WM_TEMPLATE_ASSEMBLE_GROUPID" val="5f996c0fe01a7e847d6edd4f"/>
</p:tagLst>
</file>

<file path=ppt/tags/tag63.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2465_1*i*4"/>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996c0fe01a7e847d6edd4f"/>
  <p:tag name="KSO_WM_TEMPLATE_ASSEMBLE_GROUPID" val="5f996c0fe01a7e847d6edd4f"/>
</p:tagLst>
</file>

<file path=ppt/tags/tag64.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12465_1*a*1"/>
  <p:tag name="KSO_WM_TEMPLATE_CATEGORY" val="diagram"/>
  <p:tag name="KSO_WM_TEMPLATE_INDEX" val="20212465"/>
  <p:tag name="KSO_WM_UNIT_LAYERLEVEL" val="1"/>
  <p:tag name="KSO_WM_TAG_VERSION" val="1.0"/>
  <p:tag name="KSO_WM_BEAUTIFY_FLAG" val="#wm#"/>
  <p:tag name="KSO_WM_UNIT_SHOW_EDIT_AREA_INDICATION" val="1"/>
  <p:tag name="KSO_WM_UNIT_DEFAULT_FONT" val="24;44;4"/>
  <p:tag name="KSO_WM_UNIT_BLOCK" val="0"/>
  <p:tag name="KSO_WM_UNIT_DEC_AREA_ID" val="93afb3f98f03489f863a562d39e01a7e"/>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80ed2a63cfc247ed9372180587fc2adc"/>
  <p:tag name="KSO_WM_UNIT_SUPPORT_BIG_FONT" val="1"/>
  <p:tag name="KSO_WM_UNIT_TEXT_FILL_FORE_SCHEMECOLOR_INDEX_BRIGHTNESS" val="0"/>
  <p:tag name="KSO_WM_UNIT_TEXT_FILL_FORE_SCHEMECOLOR_INDEX" val="13"/>
  <p:tag name="KSO_WM_UNIT_TEXT_FILL_TYPE" val="1"/>
  <p:tag name="KSO_WM_TEMPLATE_ASSEMBLE_XID" val="5f996c0fe01a7e847d6edd4f"/>
  <p:tag name="KSO_WM_TEMPLATE_ASSEMBLE_GROUPID" val="5f996c0fe01a7e847d6edd4f"/>
</p:tagLst>
</file>

<file path=ppt/tags/tag6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b"/>
  <p:tag name="KSO_WM_UNIT_INDEX" val="1"/>
  <p:tag name="KSO_WM_UNIT_ID" val="diagram20212465_1*b*1"/>
  <p:tag name="KSO_WM_TEMPLATE_CATEGORY" val="diagram"/>
  <p:tag name="KSO_WM_TEMPLATE_INDEX" val="20212465"/>
  <p:tag name="KSO_WM_UNIT_LAYERLEVEL" val="1"/>
  <p:tag name="KSO_WM_TAG_VERSION" val="1.0"/>
  <p:tag name="KSO_WM_BEAUTIFY_FLAG" val="#wm#"/>
  <p:tag name="KSO_WM_UNIT_DEFAULT_FONT" val="18;24;2"/>
  <p:tag name="KSO_WM_UNIT_BLOCK" val="0"/>
  <p:tag name="KSO_WM_UNIT_DEC_AREA_ID" val="887b04dac7a749fbadae5e53a736dcb8"/>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80ed2a63cfc247ed9372180587fc2adc"/>
  <p:tag name="KSO_WM_UNIT_SUPPORT_BIG_FONT" val="1"/>
  <p:tag name="KSO_WM_UNIT_TEXT_FILL_FORE_SCHEMECOLOR_INDEX_BRIGHTNESS" val="-0.25"/>
  <p:tag name="KSO_WM_UNIT_TEXT_FILL_FORE_SCHEMECOLOR_INDEX" val="14"/>
  <p:tag name="KSO_WM_UNIT_TEXT_FILL_TYPE" val="1"/>
  <p:tag name="KSO_WM_TEMPLATE_ASSEMBLE_XID" val="5f996c0fe01a7e847d6edd4f"/>
  <p:tag name="KSO_WM_TEMPLATE_ASSEMBLE_GROUPID" val="5f996c0fe01a7e847d6edd4f"/>
</p:tagLst>
</file>

<file path=ppt/tags/tag6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67.xml><?xml version="1.0" encoding="utf-8"?>
<p:tagLst xmlns:p="http://schemas.openxmlformats.org/presentationml/2006/main">
  <p:tag name="KSO_WM_FULL_TEXT_BEAUTIFY_COPY_ID" val="721"/>
</p:tagLst>
</file>

<file path=ppt/tags/tag68.xml><?xml version="1.0" encoding="utf-8"?>
<p:tagLst xmlns:p="http://schemas.openxmlformats.org/presentationml/2006/main">
  <p:tag name="KSO_WM_FULL_TEXT_BEAUTIFY_COPY_ID" val="722"/>
</p:tagLst>
</file>

<file path=ppt/tags/tag69.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FULL_TEXT_BEAUTIFY_COPY_ID" val="150995241"/>
  <p:tag name="KSO_WM_BEAUTIFY_FLAG" val="#wm#"/>
  <p:tag name="KSO_WM_TEMPLATE_CATEGORY" val="diagram"/>
  <p:tag name="KSO_WM_TEMPLATE_INDEX" val="20212465"/>
  <p:tag name="KSO_WM_SLIDE_LAYOUT_INFO" val="{&quot;backgroundInfo&quot;:[{&quot;bottom&quot;:0,&quot;bottomAbs&quot;:false,&quot;left&quot;:0,&quot;leftAbs&quot;:false,&quot;right&quot;:0,&quot;rightAbs&quot;:false,&quot;top&quot;:0.74074070000000003,&quot;topAbs&quot;:false,&quot;type&quot;:&quot;bottomTop&quot;}],&quot;id&quot;:&quot;2020-10-28T21:03:12&quot;,&quot;maxSize&quot;:{&quot;size1&quot;:42.200000000000003},&quot;minSize&quot;:{&quot;size1&quot;:42.200000000000003},&quot;normalSize&quot;:{&quot;size1&quot;:42.200000000000003},&quot;subLayout&quot;:[{&quot;id&quot;:&quot;2020-10-28T21:03:12&quot;,&quot;margin&quot;:{&quot;bottom&quot;:3.3870000839233398,&quot;left&quot;:4.6570000648498535,&quot;right&quot;:4.6570000648498535,&quot;top&quot;:1.2699999809265137},&quot;type&quot;:0},{&quot;id&quot;:&quot;2020-10-28T21:03:1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246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b_f"/>
  <p:tag name="KSO_WM_SLIDE_LAYOUT_CNT" val="1_1_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fill_id&quot;:&quot;6969a5984fe4426badf670db1829be36&quot;,&quot;fill_align&quot;:&quot;cm&quot;,&quot;chip_types&quot;:[&quot;header&quot;]},{&quot;text_align&quot;:&quot;lm&quot;,&quot;text_direction&quot;:&quot;horizontal&quot;,&quot;support_features&quot;:[&quot;collage&quot;,&quot;carousel&quot;],&quot;support_big_font&quot;:true,&quot;fill_id&quot;:&quot;638fc320fad547f2a2c9e7fbae56f76d&quot;,&quot;fill_align&quot;:&quot;cm&quot;,&quot;chip_types&quot;:[&quot;diagram&quot;,&quot;text&quot;,&quot;picture&quot;,&quot;chart&quot;,&quot;table&quot;]}]]"/>
  <p:tag name="KSO_WM_CHIP_XID" val="5f226a74c4814ce96fb160eb"/>
  <p:tag name="KSO_WM_CHIP_DECFILLPROP" val="[]"/>
  <p:tag name="KSO_WM_CHIP_GROUPID" val="5f226a74c4814ce96fb160ea"/>
  <p:tag name="KSO_WM_SLIDE_BK_DARK_LIGHT" val="2"/>
  <p:tag name="KSO_WM_SLIDE_BACKGROUND_TYPE" val="bottomTop"/>
  <p:tag name="KSO_WM_SLIDE_SUPPORT_FEATURE_TYPE" val="0"/>
  <p:tag name="KSO_WM_TEMPLATE_ASSEMBLE_XID" val="5f996c0fe01a7e847d6edd4f"/>
  <p:tag name="KSO_WM_TEMPLATE_ASSEMBLE_GROUPID" val="5f996c0fe01a7e847d6edd4f"/>
</p:tagLst>
</file>

<file path=ppt/tags/tag75.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465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465"/>
  <p:tag name="KSO_WM_UNIT_VALUE" val="318"/>
  <p:tag name="KSO_WM_TEMPLATE_ASSEMBLE_XID" val="5f996c0fe01a7e847d6edd4f"/>
  <p:tag name="KSO_WM_TEMPLATE_ASSEMBLE_GROUPID" val="5f996c0fe01a7e847d6edd4f"/>
</p:tagLst>
</file>

<file path=ppt/tags/tag77.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2465_1*i*2"/>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996c0fe01a7e847d6edd4f"/>
  <p:tag name="KSO_WM_TEMPLATE_ASSEMBLE_GROUPID" val="5f996c0fe01a7e847d6edd4f"/>
</p:tagLst>
</file>

<file path=ppt/tags/tag78.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2465_1*i*4"/>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996c0fe01a7e847d6edd4f"/>
  <p:tag name="KSO_WM_TEMPLATE_ASSEMBLE_GROUPID" val="5f996c0fe01a7e847d6edd4f"/>
</p:tagLst>
</file>

<file path=ppt/tags/tag79.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12465_1*a*1"/>
  <p:tag name="KSO_WM_TEMPLATE_CATEGORY" val="diagram"/>
  <p:tag name="KSO_WM_TEMPLATE_INDEX" val="20212465"/>
  <p:tag name="KSO_WM_UNIT_LAYERLEVEL" val="1"/>
  <p:tag name="KSO_WM_TAG_VERSION" val="1.0"/>
  <p:tag name="KSO_WM_BEAUTIFY_FLAG" val="#wm#"/>
  <p:tag name="KSO_WM_UNIT_SHOW_EDIT_AREA_INDICATION" val="1"/>
  <p:tag name="KSO_WM_UNIT_DEFAULT_FONT" val="24;44;4"/>
  <p:tag name="KSO_WM_UNIT_BLOCK" val="0"/>
  <p:tag name="KSO_WM_UNIT_DEC_AREA_ID" val="93afb3f98f03489f863a562d39e01a7e"/>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80ed2a63cfc247ed9372180587fc2adc"/>
  <p:tag name="KSO_WM_UNIT_SUPPORT_BIG_FONT" val="1"/>
  <p:tag name="KSO_WM_UNIT_TEXT_FILL_FORE_SCHEMECOLOR_INDEX_BRIGHTNESS" val="0"/>
  <p:tag name="KSO_WM_UNIT_TEXT_FILL_FORE_SCHEMECOLOR_INDEX" val="13"/>
  <p:tag name="KSO_WM_UNIT_TEXT_FILL_TYPE" val="1"/>
  <p:tag name="KSO_WM_TEMPLATE_ASSEMBLE_XID" val="5f996c0fe01a7e847d6edd4f"/>
  <p:tag name="KSO_WM_TEMPLATE_ASSEMBLE_GROUPID" val="5f996c0fe01a7e847d6edd4f"/>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81.xml><?xml version="1.0" encoding="utf-8"?>
<p:tagLst xmlns:p="http://schemas.openxmlformats.org/presentationml/2006/main">
  <p:tag name="KSO_WM_FULL_TEXT_BEAUTIFY_COPY_ID" val="721"/>
</p:tagLst>
</file>

<file path=ppt/tags/tag82.xml><?xml version="1.0" encoding="utf-8"?>
<p:tagLst xmlns:p="http://schemas.openxmlformats.org/presentationml/2006/main">
  <p:tag name="KSO_WM_FULL_TEXT_BEAUTIFY_COPY_ID" val="722"/>
</p:tagLst>
</file>

<file path=ppt/tags/tag83.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FULL_TEXT_BEAUTIFY_COPY_ID" val="150995241"/>
  <p:tag name="KSO_WM_BEAUTIFY_FLAG" val="#wm#"/>
  <p:tag name="KSO_WM_TEMPLATE_CATEGORY" val="diagram"/>
  <p:tag name="KSO_WM_TEMPLATE_INDEX" val="20212465"/>
  <p:tag name="KSO_WM_SLIDE_LAYOUT_INFO" val="{&quot;backgroundInfo&quot;:[{&quot;bottom&quot;:0,&quot;bottomAbs&quot;:false,&quot;left&quot;:0,&quot;leftAbs&quot;:false,&quot;right&quot;:0,&quot;rightAbs&quot;:false,&quot;top&quot;:0.74074070000000003,&quot;topAbs&quot;:false,&quot;type&quot;:&quot;bottomTop&quot;}],&quot;id&quot;:&quot;2020-10-28T21:03:12&quot;,&quot;maxSize&quot;:{&quot;size1&quot;:42.200000000000003},&quot;minSize&quot;:{&quot;size1&quot;:42.200000000000003},&quot;normalSize&quot;:{&quot;size1&quot;:42.200000000000003},&quot;subLayout&quot;:[{&quot;id&quot;:&quot;2020-10-28T21:03:12&quot;,&quot;margin&quot;:{&quot;bottom&quot;:3.3870000839233398,&quot;left&quot;:4.6570000648498535,&quot;right&quot;:4.6570000648498535,&quot;top&quot;:1.2699999809265137},&quot;type&quot;:0},{&quot;id&quot;:&quot;2020-10-28T21:03:1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246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b_f"/>
  <p:tag name="KSO_WM_SLIDE_LAYOUT_CNT" val="1_1_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fill_id&quot;:&quot;6969a5984fe4426badf670db1829be36&quot;,&quot;fill_align&quot;:&quot;cm&quot;,&quot;chip_types&quot;:[&quot;header&quot;]},{&quot;text_align&quot;:&quot;lm&quot;,&quot;text_direction&quot;:&quot;horizontal&quot;,&quot;support_features&quot;:[&quot;collage&quot;,&quot;carousel&quot;],&quot;support_big_font&quot;:true,&quot;fill_id&quot;:&quot;638fc320fad547f2a2c9e7fbae56f76d&quot;,&quot;fill_align&quot;:&quot;cm&quot;,&quot;chip_types&quot;:[&quot;diagram&quot;,&quot;text&quot;,&quot;picture&quot;,&quot;chart&quot;,&quot;table&quot;]}]]"/>
  <p:tag name="KSO_WM_CHIP_XID" val="5f226a74c4814ce96fb160eb"/>
  <p:tag name="KSO_WM_CHIP_DECFILLPROP" val="[]"/>
  <p:tag name="KSO_WM_CHIP_GROUPID" val="5f226a74c4814ce96fb160ea"/>
  <p:tag name="KSO_WM_SLIDE_BK_DARK_LIGHT" val="2"/>
  <p:tag name="KSO_WM_SLIDE_BACKGROUND_TYPE" val="bottomTop"/>
  <p:tag name="KSO_WM_SLIDE_SUPPORT_FEATURE_TYPE" val="0"/>
  <p:tag name="KSO_WM_TEMPLATE_ASSEMBLE_XID" val="5f996c0fe01a7e847d6edd4f"/>
  <p:tag name="KSO_WM_TEMPLATE_ASSEMBLE_GROUPID" val="5f996c0fe01a7e847d6edd4f"/>
</p:tagLst>
</file>

<file path=ppt/tags/tag86.xml><?xml version="1.0" encoding="utf-8"?>
<p:tagLst xmlns:p="http://schemas.openxmlformats.org/presentationml/2006/main">
  <p:tag name="COMMONDATA" val="eyJoZGlkIjoiMTQwYWQ0MWM2ODRlYmEwYjkwNTA3ZmE3Y2U4MjM4YWQifQ=="/>
  <p:tag name="commondata" val="eyJoZGlkIjoiN2YzNmYzYmU2MGZhZTcyZjljZGM4NDhiYjgwMzI0ZGQifQ=="/>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2060</Words>
  <Application>WPS 演示</Application>
  <PresentationFormat>自定义</PresentationFormat>
  <Paragraphs>449</Paragraphs>
  <Slides>52</Slides>
  <Notes>40</Notes>
  <HiddenSlides>0</HiddenSlides>
  <MMClips>1</MMClips>
  <ScaleCrop>false</ScaleCrop>
  <HeadingPairs>
    <vt:vector size="8" baseType="variant">
      <vt:variant>
        <vt:lpstr>已用的字体</vt:lpstr>
      </vt:variant>
      <vt:variant>
        <vt:i4>24</vt:i4>
      </vt:variant>
      <vt:variant>
        <vt:lpstr>主题</vt:lpstr>
      </vt:variant>
      <vt:variant>
        <vt:i4>2</vt:i4>
      </vt:variant>
      <vt:variant>
        <vt:lpstr>幻灯片标题</vt:lpstr>
      </vt:variant>
      <vt:variant>
        <vt:i4>52</vt:i4>
      </vt:variant>
      <vt:variant>
        <vt:lpstr>自定义放映</vt:lpstr>
      </vt:variant>
      <vt:variant>
        <vt:i4>1</vt:i4>
      </vt:variant>
    </vt:vector>
  </HeadingPairs>
  <TitlesOfParts>
    <vt:vector size="79" baseType="lpstr">
      <vt:lpstr>Arial</vt:lpstr>
      <vt:lpstr>宋体</vt:lpstr>
      <vt:lpstr>Wingdings</vt:lpstr>
      <vt:lpstr>Times New Roman</vt:lpstr>
      <vt:lpstr>微软雅黑</vt:lpstr>
      <vt:lpstr>等线</vt:lpstr>
      <vt:lpstr>等线 Light</vt:lpstr>
      <vt:lpstr>Segoe UI</vt:lpstr>
      <vt:lpstr>黑体</vt:lpstr>
      <vt:lpstr>Calibri</vt:lpstr>
      <vt:lpstr>Impact</vt:lpstr>
      <vt:lpstr>方正兰亭黑_GBK</vt:lpstr>
      <vt:lpstr>Calibri</vt:lpstr>
      <vt:lpstr>方正兰亭特黑_GBK</vt:lpstr>
      <vt:lpstr>Raleway</vt:lpstr>
      <vt:lpstr>Segoe Print</vt:lpstr>
      <vt:lpstr>Arial Unicode MS</vt:lpstr>
      <vt:lpstr>Gill Sans</vt:lpstr>
      <vt:lpstr>Lato Light</vt:lpstr>
      <vt:lpstr>MS PGothic</vt:lpstr>
      <vt:lpstr>微软雅黑 Light</vt:lpstr>
      <vt:lpstr>华文楷体</vt:lpstr>
      <vt:lpstr>张海山锐线体简</vt:lpstr>
      <vt:lpstr>Wingdings</vt:lpstr>
      <vt:lpstr>webwppDefTheme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招行《区域宏观及行业数据库》 服务方案</dc:title>
  <dc:creator>lxp</dc:creator>
  <cp:lastModifiedBy>杨丽</cp:lastModifiedBy>
  <cp:revision>502</cp:revision>
  <dcterms:created xsi:type="dcterms:W3CDTF">2021-01-20T06:13:00Z</dcterms:created>
  <dcterms:modified xsi:type="dcterms:W3CDTF">2023-11-03T09:24:53Z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KSORubyTemplateID">
    <vt:lpwstr>2</vt:lpwstr>
  </property>
  <property fmtid="{D5CDD505-2E9C-101B-9397-08002B2CF9AE}" pid="4" name="ICV">
    <vt:lpwstr>C70648613EFF4DC0B77E7E4316AA93BB_13</vt:lpwstr>
  </property>
</Properties>
</file>