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9" r:id="rId4"/>
    <p:sldId id="280" r:id="rId5"/>
    <p:sldId id="296" r:id="rId7"/>
    <p:sldId id="305" r:id="rId8"/>
    <p:sldId id="283" r:id="rId9"/>
    <p:sldId id="295" r:id="rId10"/>
    <p:sldId id="297" r:id="rId11"/>
    <p:sldId id="317" r:id="rId12"/>
    <p:sldId id="306" r:id="rId13"/>
    <p:sldId id="307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1" autoAdjust="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E2AC-2E0A-4D90-890D-9106B131DA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点击“文献获取”可以了解文献的详细情况，若有多所大学拥有该馆藏，读者可自行选</a:t>
            </a:r>
            <a:endParaRPr lang="zh-CN" altLang="en-US" dirty="0" smtClean="0"/>
          </a:p>
          <a:p>
            <a:r>
              <a:rPr lang="zh-CN" altLang="en-US" dirty="0" smtClean="0"/>
              <a:t>择服务提供馆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系统自动载入文献信息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70D6-5E4E-4C33-B4EA-AE1D0F97A8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hyperlink" Target="http://www.cashl.edu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584776" cy="1415008"/>
          </a:xfrm>
        </p:spPr>
        <p:txBody>
          <a:bodyPr>
            <a:normAutofit lnSpcReduction="10000"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广东石油化工学院图书馆学科服务部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黄利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文献传递使用方法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88" y="4365104"/>
            <a:ext cx="3629203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27484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32040" y="2348880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12160" y="3933056"/>
            <a:ext cx="86409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48063" y="6381328"/>
            <a:ext cx="81278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84068" y="218803"/>
            <a:ext cx="338437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系统自动载入文献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确认信息无误后点提交即可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80720"/>
          </a:xfrm>
        </p:spPr>
      </p:pic>
      <p:sp>
        <p:nvSpPr>
          <p:cNvPr id="5" name="矩形 4"/>
          <p:cNvSpPr/>
          <p:nvPr/>
        </p:nvSpPr>
        <p:spPr>
          <a:xfrm>
            <a:off x="2195736" y="2780928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</a:t>
            </a:r>
            <a:r>
              <a:rPr lang="zh-CN" altLang="en-US" sz="80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80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16416" cy="868958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文献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传递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352928" cy="525658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是中国高校人文社会科学文献中心（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China Academic Humanities and Social Sciences Library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）的英文简称，是全国性的唯一的人文社会科学外文期刊保障体系。以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外文人文社科资源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为主，包括外文期刊、国家哲社期刊、学科特色资源、区域文献、大型特藏、图书等。通过检索期刊目次，查到所需要的文献后，可直接在网上提交申请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用户注册后需经图书馆审核确认，审核通过后可自主完成文献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传递。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适用对象：人文社科、经济管理、法律等相关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专业师生。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83" y="5229200"/>
            <a:ext cx="20907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0432" cy="652934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访问地址：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hlinkClick r:id="rId1"/>
              </a:rPr>
              <a:t>http://www.cashl.edu.cn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1"/>
              </a:rPr>
              <a:t>/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81472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41591"/>
            <a:ext cx="8064896" cy="76666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注册</a:t>
            </a:r>
            <a:endParaRPr lang="zh-CN" alt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283968" y="3789040"/>
            <a:ext cx="2304256" cy="9361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731789" y="38124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请填写真实的姓名、手机号和邮箱号，便于审核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0796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学生证或工作证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4167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</a:rPr>
              <a:t>一卡通号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文献传递使用方法\文献传递课件20240307\171021159003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3838"/>
            <a:ext cx="8647113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dministrator\Desktop\171021247662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0" y="260648"/>
            <a:ext cx="8675409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1880" y="4653012"/>
            <a:ext cx="4392488" cy="70675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帐户注册成功，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需要预存一部分保证金才能进行文献传递。</a:t>
            </a:r>
            <a:endParaRPr lang="zh-CN" altLang="en-US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864096"/>
          </a:xfrm>
        </p:spPr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比如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，我要查询借阅一本图书：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Romanticism and 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revolt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在工具栏中选择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CASHL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图书，检索结果如下：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13" y="2204864"/>
            <a:ext cx="7313874" cy="44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19253" y="2996952"/>
            <a:ext cx="3384376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点击“文献获取”可以了解文献的详细情况，若有多所大学拥有该馆藏，读者可自行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服务提供馆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49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67944" y="2974659"/>
            <a:ext cx="424847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点击文献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获取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可以借整书，也可以传递部分章节。传递部分章节请填写页码，点我要部分章节即可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燕尾形箭头 3"/>
          <p:cNvSpPr/>
          <p:nvPr/>
        </p:nvSpPr>
        <p:spPr>
          <a:xfrm rot="10800000">
            <a:off x="2915816" y="3284984"/>
            <a:ext cx="100811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91264" cy="391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3501008"/>
            <a:ext cx="3384376" cy="163121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如果要借阅原书，请点击“我要借书”，如果要借阅部分章节，请选择“我要部分章节”，最多不能超过全书的三分之一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Y2QwM2E0Yzc0YWQyNDUwMjYxODU4ZjE3NGJiMjczMjY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605</Words>
  <Application>WPS 演示</Application>
  <PresentationFormat>全屏显示(4:3)</PresentationFormat>
  <Paragraphs>37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 2</vt:lpstr>
      <vt:lpstr>黑体</vt:lpstr>
      <vt:lpstr>Times New Roman</vt:lpstr>
      <vt:lpstr>Perpetua</vt:lpstr>
      <vt:lpstr>微软雅黑</vt:lpstr>
      <vt:lpstr>Arial Unicode MS</vt:lpstr>
      <vt:lpstr>Franklin Gothic Book</vt:lpstr>
      <vt:lpstr>幼圆</vt:lpstr>
      <vt:lpstr>Calibri</vt:lpstr>
      <vt:lpstr>平衡</vt:lpstr>
      <vt:lpstr>CASHL文献传递使用方法</vt:lpstr>
      <vt:lpstr>CASHL文献传递</vt:lpstr>
      <vt:lpstr>访问地址：http://www.cashl.edu.cn/</vt:lpstr>
      <vt:lpstr>CASHL注册</vt:lpstr>
      <vt:lpstr>PowerPoint 演示文稿</vt:lpstr>
      <vt:lpstr>PowerPoint 演示文稿</vt:lpstr>
      <vt:lpstr>比如，我要查询借阅一本图书：Romanticism and revolt，在工具栏中选择CASHL资源——图书，检索结果如下：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文献传递</dc:title>
  <dc:creator>Administrator</dc:creator>
  <cp:lastModifiedBy>远~</cp:lastModifiedBy>
  <cp:revision>156</cp:revision>
  <dcterms:created xsi:type="dcterms:W3CDTF">2024-02-29T01:39:00Z</dcterms:created>
  <dcterms:modified xsi:type="dcterms:W3CDTF">2024-04-02T03:26:26Z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C7196AC21D6E453384C8CC0F6C6F9A34_12</vt:lpwstr>
  </property>
  <property fmtid="{D5CDD505-2E9C-101B-9397-08002B2CF9AE}" pid="3" name="KSOProductBuildVer">
    <vt:lpwstr>2052-12.1.0.16417</vt:lpwstr>
  </property>
</Properties>
</file>